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docProps/app.xml" ContentType="application/vnd.openxmlformats-officedocument.extended-properties+xml"/>
  <Override PartName="/docProps/core.xml" ContentType="application/vnd.openxmlformats-package.core-properties+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5"/>
    <p:sldId id="257" r:id="rId56"/>
    <p:sldId id="258" r:id="rId57"/>
    <p:sldId id="259" r:id="rId58"/>
    <p:sldId id="260" r:id="rId59"/>
    <p:sldId id="261" r:id="rId60"/>
    <p:sldId id="262" r:id="rId61"/>
    <p:sldId id="263" r:id="rId62"/>
    <p:sldId id="264" r:id="rId63"/>
  </p:sldIdLst>
  <p:sldSz cx="18288000" cy="10287000"/>
  <p:notesSz cx="6858000" cy="9144000"/>
  <p:embeddedFontLst>
    <p:embeddedFont>
      <p:font typeface="Libre Baskerville" charset="1" panose="02000000000000000000"/>
      <p:regular r:id="rId6"/>
    </p:embeddedFont>
    <p:embeddedFont>
      <p:font typeface="Libre Baskerville Bold" charset="1" panose="02000000000000000000"/>
      <p:regular r:id="rId7"/>
    </p:embeddedFont>
    <p:embeddedFont>
      <p:font typeface="Libre Baskerville Italics" charset="1" panose="02000000000000000000"/>
      <p:regular r:id="rId8"/>
    </p:embeddedFont>
    <p:embeddedFont>
      <p:font typeface="Arimo" charset="1" panose="020B0604020202020204"/>
      <p:regular r:id="rId9"/>
    </p:embeddedFont>
    <p:embeddedFont>
      <p:font typeface="Arimo Bold" charset="1" panose="020B0704020202020204"/>
      <p:regular r:id="rId10"/>
    </p:embeddedFont>
    <p:embeddedFont>
      <p:font typeface="Arimo Italics" charset="1" panose="020B0604020202090204"/>
      <p:regular r:id="rId11"/>
    </p:embeddedFont>
    <p:embeddedFont>
      <p:font typeface="Arimo Bold Italics" charset="1" panose="020B0704020202090204"/>
      <p:regular r:id="rId12"/>
    </p:embeddedFont>
    <p:embeddedFont>
      <p:font typeface="Droid Serif" charset="1" panose="02020600060500020200"/>
      <p:regular r:id="rId13"/>
    </p:embeddedFont>
    <p:embeddedFont>
      <p:font typeface="Droid Serif Bold" charset="1" panose="02020800060500020200"/>
      <p:regular r:id="rId14"/>
    </p:embeddedFont>
    <p:embeddedFont>
      <p:font typeface="Droid Serif Italics" charset="1" panose="02020600060500090200"/>
      <p:regular r:id="rId15"/>
    </p:embeddedFont>
    <p:embeddedFont>
      <p:font typeface="Droid Serif Bold Italics" charset="1" panose="02020800060500090200"/>
      <p:regular r:id="rId16"/>
    </p:embeddedFont>
    <p:embeddedFont>
      <p:font typeface="Montserrat Light" charset="1" panose="00000400000000000000"/>
      <p:regular r:id="rId17"/>
    </p:embeddedFont>
    <p:embeddedFont>
      <p:font typeface="Montserrat Light Bold" charset="1" panose="00000800000000000000"/>
      <p:regular r:id="rId18"/>
    </p:embeddedFont>
    <p:embeddedFont>
      <p:font typeface="Montserrat Light Italics" charset="1" panose="00000400000000000000"/>
      <p:regular r:id="rId19"/>
    </p:embeddedFont>
    <p:embeddedFont>
      <p:font typeface="Montserrat Light Bold Italics" charset="1" panose="00000800000000000000"/>
      <p:regular r:id="rId20"/>
    </p:embeddedFont>
    <p:embeddedFont>
      <p:font typeface="Codec Pro ExtraBold" charset="1" panose="00000700000000000000"/>
      <p:regular r:id="rId21"/>
    </p:embeddedFont>
    <p:embeddedFont>
      <p:font typeface="Codec Pro ExtraBold Bold" charset="1" panose="00000900000000000000"/>
      <p:regular r:id="rId22"/>
    </p:embeddedFont>
    <p:embeddedFont>
      <p:font typeface="Copperplate Gothic 32 AB" charset="1" panose="020E0807020206020404"/>
      <p:regular r:id="rId23"/>
    </p:embeddedFont>
    <p:embeddedFont>
      <p:font typeface="Copperplate Gothic 32 AB Bold" charset="1" panose="020E0707020206020404"/>
      <p:regular r:id="rId24"/>
    </p:embeddedFont>
    <p:embeddedFont>
      <p:font typeface="Canva Sans" charset="1" panose="020B0503030501040103"/>
      <p:regular r:id="rId25"/>
    </p:embeddedFont>
    <p:embeddedFont>
      <p:font typeface="Canva Sans Bold" charset="1" panose="020B0803030501040103"/>
      <p:regular r:id="rId26"/>
    </p:embeddedFont>
    <p:embeddedFont>
      <p:font typeface="Canva Sans Italics" charset="1" panose="020B0503030501040103"/>
      <p:regular r:id="rId27"/>
    </p:embeddedFont>
    <p:embeddedFont>
      <p:font typeface="Canva Sans Bold Italics" charset="1" panose="020B0803030501040103"/>
      <p:regular r:id="rId28"/>
    </p:embeddedFont>
    <p:embeddedFont>
      <p:font typeface="Canva Sans Medium" charset="1" panose="020B0603030501040103"/>
      <p:regular r:id="rId29"/>
    </p:embeddedFont>
    <p:embeddedFont>
      <p:font typeface="Canva Sans Medium Italics" charset="1" panose="020B0603030501040103"/>
      <p:regular r:id="rId30"/>
    </p:embeddedFont>
    <p:embeddedFont>
      <p:font typeface="Fraunces" charset="1" panose="00000000000000000000"/>
      <p:regular r:id="rId31"/>
    </p:embeddedFont>
    <p:embeddedFont>
      <p:font typeface="Fraunces Bold" charset="1" panose="00000000000000000000"/>
      <p:regular r:id="rId32"/>
    </p:embeddedFont>
    <p:embeddedFont>
      <p:font typeface="Fraunces Italics" charset="1" panose="00000000000000000000"/>
      <p:regular r:id="rId33"/>
    </p:embeddedFont>
    <p:embeddedFont>
      <p:font typeface="Fraunces Bold Italics" charset="1" panose="00000000000000000000"/>
      <p:regular r:id="rId34"/>
    </p:embeddedFont>
    <p:embeddedFont>
      <p:font typeface="Fraunces Thin" charset="1" panose="00000000000000000000"/>
      <p:regular r:id="rId35"/>
    </p:embeddedFont>
    <p:embeddedFont>
      <p:font typeface="Fraunces Thin Italics" charset="1" panose="00000000000000000000"/>
      <p:regular r:id="rId36"/>
    </p:embeddedFont>
    <p:embeddedFont>
      <p:font typeface="Fraunces Light" charset="1" panose="00000000000000000000"/>
      <p:regular r:id="rId37"/>
    </p:embeddedFont>
    <p:embeddedFont>
      <p:font typeface="Fraunces Light Italics" charset="1" panose="00000000000000000000"/>
      <p:regular r:id="rId38"/>
    </p:embeddedFont>
    <p:embeddedFont>
      <p:font typeface="Fraunces Semi-Bold" charset="1" panose="00000000000000000000"/>
      <p:regular r:id="rId39"/>
    </p:embeddedFont>
    <p:embeddedFont>
      <p:font typeface="Fraunces Semi-Bold Italics" charset="1" panose="00000000000000000000"/>
      <p:regular r:id="rId40"/>
    </p:embeddedFont>
    <p:embeddedFont>
      <p:font typeface="Fraunces Heavy" charset="1" panose="00000000000000000000"/>
      <p:regular r:id="rId41"/>
    </p:embeddedFont>
    <p:embeddedFont>
      <p:font typeface="Fraunces Heavy Italics" charset="1" panose="00000000000000000000"/>
      <p:regular r:id="rId42"/>
    </p:embeddedFont>
    <p:embeddedFont>
      <p:font typeface="Open Sauce" charset="1" panose="00000500000000000000"/>
      <p:regular r:id="rId43"/>
    </p:embeddedFont>
    <p:embeddedFont>
      <p:font typeface="Open Sauce Bold" charset="1" panose="00000800000000000000"/>
      <p:regular r:id="rId44"/>
    </p:embeddedFont>
    <p:embeddedFont>
      <p:font typeface="Open Sauce Italics" charset="1" panose="00000500000000000000"/>
      <p:regular r:id="rId45"/>
    </p:embeddedFont>
    <p:embeddedFont>
      <p:font typeface="Open Sauce Bold Italics" charset="1" panose="00000800000000000000"/>
      <p:regular r:id="rId46"/>
    </p:embeddedFont>
    <p:embeddedFont>
      <p:font typeface="Open Sauce Light" charset="1" panose="00000400000000000000"/>
      <p:regular r:id="rId47"/>
    </p:embeddedFont>
    <p:embeddedFont>
      <p:font typeface="Open Sauce Light Italics" charset="1" panose="00000400000000000000"/>
      <p:regular r:id="rId48"/>
    </p:embeddedFont>
    <p:embeddedFont>
      <p:font typeface="Open Sauce Medium" charset="1" panose="00000600000000000000"/>
      <p:regular r:id="rId49"/>
    </p:embeddedFont>
    <p:embeddedFont>
      <p:font typeface="Open Sauce Medium Italics" charset="1" panose="00000600000000000000"/>
      <p:regular r:id="rId50"/>
    </p:embeddedFont>
    <p:embeddedFont>
      <p:font typeface="Open Sauce Semi-Bold" charset="1" panose="00000700000000000000"/>
      <p:regular r:id="rId51"/>
    </p:embeddedFont>
    <p:embeddedFont>
      <p:font typeface="Open Sauce Semi-Bold Italics" charset="1" panose="00000700000000000000"/>
      <p:regular r:id="rId52"/>
    </p:embeddedFont>
    <p:embeddedFont>
      <p:font typeface="Open Sauce Heavy" charset="1" panose="00000A00000000000000"/>
      <p:regular r:id="rId53"/>
    </p:embeddedFont>
    <p:embeddedFont>
      <p:font typeface="Open Sauce Heavy Italics" charset="1" panose="00000A00000000000000"/>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font" Target="fonts/font26.fntdata"/><Relationship Id="rId21" Type="http://schemas.openxmlformats.org/officeDocument/2006/relationships/font" Target="fonts/font21.fntdata"/><Relationship Id="rId34" Type="http://schemas.openxmlformats.org/officeDocument/2006/relationships/font" Target="fonts/font34.fntdata"/><Relationship Id="rId42" Type="http://schemas.openxmlformats.org/officeDocument/2006/relationships/font" Target="fonts/font42.fntdata"/><Relationship Id="rId47" Type="http://schemas.openxmlformats.org/officeDocument/2006/relationships/font" Target="fonts/font47.fntdata"/><Relationship Id="rId50" Type="http://schemas.openxmlformats.org/officeDocument/2006/relationships/font" Target="fonts/font50.fntdata"/><Relationship Id="rId55" Type="http://schemas.openxmlformats.org/officeDocument/2006/relationships/slide" Target="slides/slide1.xml"/><Relationship Id="rId63" Type="http://schemas.openxmlformats.org/officeDocument/2006/relationships/slide" Target="slides/slide9.xml"/><Relationship Id="rId7" Type="http://schemas.openxmlformats.org/officeDocument/2006/relationships/font" Target="fonts/font7.fntdata"/><Relationship Id="rId16" Type="http://schemas.openxmlformats.org/officeDocument/2006/relationships/font" Target="fonts/font16.fntdata"/><Relationship Id="rId2" Type="http://schemas.openxmlformats.org/officeDocument/2006/relationships/presProps" Target="presProps.xml"/><Relationship Id="rId29" Type="http://schemas.openxmlformats.org/officeDocument/2006/relationships/font" Target="fonts/font29.fntdata"/><Relationship Id="rId11" Type="http://schemas.openxmlformats.org/officeDocument/2006/relationships/font" Target="fonts/font11.fntdata"/><Relationship Id="rId24" Type="http://schemas.openxmlformats.org/officeDocument/2006/relationships/font" Target="fonts/font24.fntdata"/><Relationship Id="rId32" Type="http://schemas.openxmlformats.org/officeDocument/2006/relationships/font" Target="fonts/font32.fntdata"/><Relationship Id="rId37" Type="http://schemas.openxmlformats.org/officeDocument/2006/relationships/font" Target="fonts/font37.fntdata"/><Relationship Id="rId40" Type="http://schemas.openxmlformats.org/officeDocument/2006/relationships/font" Target="fonts/font40.fntdata"/><Relationship Id="rId45" Type="http://schemas.openxmlformats.org/officeDocument/2006/relationships/font" Target="fonts/font45.fntdata"/><Relationship Id="rId53" Type="http://schemas.openxmlformats.org/officeDocument/2006/relationships/font" Target="fonts/font53.fntdata"/><Relationship Id="rId58" Type="http://schemas.openxmlformats.org/officeDocument/2006/relationships/slide" Target="slides/slide4.xml"/><Relationship Id="rId66" Type="http://schemas.openxmlformats.org/officeDocument/2006/relationships/customXml" Target="../customXml/item3.xml"/><Relationship Id="rId5" Type="http://schemas.openxmlformats.org/officeDocument/2006/relationships/tableStyles" Target="tableStyles.xml"/><Relationship Id="rId61" Type="http://schemas.openxmlformats.org/officeDocument/2006/relationships/slide" Target="slides/slide7.xml"/><Relationship Id="rId19" Type="http://schemas.openxmlformats.org/officeDocument/2006/relationships/font" Target="fonts/font19.fntdata"/><Relationship Id="rId14" Type="http://schemas.openxmlformats.org/officeDocument/2006/relationships/font" Target="fonts/font14.fntdata"/><Relationship Id="rId22" Type="http://schemas.openxmlformats.org/officeDocument/2006/relationships/font" Target="fonts/font22.fntdata"/><Relationship Id="rId27" Type="http://schemas.openxmlformats.org/officeDocument/2006/relationships/font" Target="fonts/font27.fntdata"/><Relationship Id="rId30" Type="http://schemas.openxmlformats.org/officeDocument/2006/relationships/font" Target="fonts/font30.fntdata"/><Relationship Id="rId35" Type="http://schemas.openxmlformats.org/officeDocument/2006/relationships/font" Target="fonts/font35.fntdata"/><Relationship Id="rId43" Type="http://schemas.openxmlformats.org/officeDocument/2006/relationships/font" Target="fonts/font43.fntdata"/><Relationship Id="rId48" Type="http://schemas.openxmlformats.org/officeDocument/2006/relationships/font" Target="fonts/font48.fntdata"/><Relationship Id="rId56" Type="http://schemas.openxmlformats.org/officeDocument/2006/relationships/slide" Target="slides/slide2.xml"/><Relationship Id="rId64" Type="http://schemas.openxmlformats.org/officeDocument/2006/relationships/customXml" Target="../customXml/item1.xml"/><Relationship Id="rId51" Type="http://schemas.openxmlformats.org/officeDocument/2006/relationships/font" Target="fonts/font51.fntdata"/><Relationship Id="rId8" Type="http://schemas.openxmlformats.org/officeDocument/2006/relationships/font" Target="fonts/font8.fntdata"/><Relationship Id="rId3" Type="http://schemas.openxmlformats.org/officeDocument/2006/relationships/viewProps" Target="viewProps.xml"/><Relationship Id="rId12" Type="http://schemas.openxmlformats.org/officeDocument/2006/relationships/font" Target="fonts/font12.fntdata"/><Relationship Id="rId17" Type="http://schemas.openxmlformats.org/officeDocument/2006/relationships/font" Target="fonts/font17.fntdata"/><Relationship Id="rId25" Type="http://schemas.openxmlformats.org/officeDocument/2006/relationships/font" Target="fonts/font25.fntdata"/><Relationship Id="rId33" Type="http://schemas.openxmlformats.org/officeDocument/2006/relationships/font" Target="fonts/font33.fntdata"/><Relationship Id="rId38" Type="http://schemas.openxmlformats.org/officeDocument/2006/relationships/font" Target="fonts/font38.fntdata"/><Relationship Id="rId46" Type="http://schemas.openxmlformats.org/officeDocument/2006/relationships/font" Target="fonts/font46.fntdata"/><Relationship Id="rId59" Type="http://schemas.openxmlformats.org/officeDocument/2006/relationships/slide" Target="slides/slide5.xml"/><Relationship Id="rId20" Type="http://schemas.openxmlformats.org/officeDocument/2006/relationships/font" Target="fonts/font20.fntdata"/><Relationship Id="rId41" Type="http://schemas.openxmlformats.org/officeDocument/2006/relationships/font" Target="fonts/font41.fntdata"/><Relationship Id="rId54" Type="http://schemas.openxmlformats.org/officeDocument/2006/relationships/font" Target="fonts/font54.fntdata"/><Relationship Id="rId62" Type="http://schemas.openxmlformats.org/officeDocument/2006/relationships/slide" Target="slides/slide8.xml"/><Relationship Id="rId1" Type="http://schemas.openxmlformats.org/officeDocument/2006/relationships/slideMaster" Target="slideMasters/slideMaster1.xml"/><Relationship Id="rId6" Type="http://schemas.openxmlformats.org/officeDocument/2006/relationships/font" Target="fonts/font6.fntdata"/><Relationship Id="rId15" Type="http://schemas.openxmlformats.org/officeDocument/2006/relationships/font" Target="fonts/font15.fntdata"/><Relationship Id="rId23" Type="http://schemas.openxmlformats.org/officeDocument/2006/relationships/font" Target="fonts/font23.fntdata"/><Relationship Id="rId28" Type="http://schemas.openxmlformats.org/officeDocument/2006/relationships/font" Target="fonts/font28.fntdata"/><Relationship Id="rId36" Type="http://schemas.openxmlformats.org/officeDocument/2006/relationships/font" Target="fonts/font36.fntdata"/><Relationship Id="rId49" Type="http://schemas.openxmlformats.org/officeDocument/2006/relationships/font" Target="fonts/font49.fntdata"/><Relationship Id="rId57" Type="http://schemas.openxmlformats.org/officeDocument/2006/relationships/slide" Target="slides/slide3.xml"/><Relationship Id="rId10" Type="http://schemas.openxmlformats.org/officeDocument/2006/relationships/font" Target="fonts/font10.fntdata"/><Relationship Id="rId31" Type="http://schemas.openxmlformats.org/officeDocument/2006/relationships/font" Target="fonts/font31.fntdata"/><Relationship Id="rId44" Type="http://schemas.openxmlformats.org/officeDocument/2006/relationships/font" Target="fonts/font44.fntdata"/><Relationship Id="rId52" Type="http://schemas.openxmlformats.org/officeDocument/2006/relationships/font" Target="fonts/font52.fntdata"/><Relationship Id="rId60" Type="http://schemas.openxmlformats.org/officeDocument/2006/relationships/slide" Target="slides/slide6.xml"/><Relationship Id="rId65" Type="http://schemas.openxmlformats.org/officeDocument/2006/relationships/customXml" Target="../customXml/item2.xml"/><Relationship Id="rId4" Type="http://schemas.openxmlformats.org/officeDocument/2006/relationships/theme" Target="theme/theme1.xml"/><Relationship Id="rId9" Type="http://schemas.openxmlformats.org/officeDocument/2006/relationships/font" Target="fonts/font9.fntdata"/><Relationship Id="rId13" Type="http://schemas.openxmlformats.org/officeDocument/2006/relationships/font" Target="fonts/font13.fntdata"/><Relationship Id="rId18" Type="http://schemas.openxmlformats.org/officeDocument/2006/relationships/font" Target="fonts/font18.fntdata"/><Relationship Id="rId39" Type="http://schemas.openxmlformats.org/officeDocument/2006/relationships/font" Target="fonts/font39.fntdata"/></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12" Target="../media/image26.png" Type="http://schemas.openxmlformats.org/officeDocument/2006/relationships/image"/><Relationship Id="rId13" Target="../media/image27.svg" Type="http://schemas.openxmlformats.org/officeDocument/2006/relationships/image"/><Relationship Id="rId14" Target="../media/image8.png" Type="http://schemas.openxmlformats.org/officeDocument/2006/relationships/image"/><Relationship Id="rId15" Target="../media/image9.svg" Type="http://schemas.openxmlformats.org/officeDocument/2006/relationships/image"/><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33.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5606067" y="9245384"/>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43050" y="-558218"/>
            <a:ext cx="3086100" cy="11299900"/>
            <a:chOff x="0" y="0"/>
            <a:chExt cx="812800" cy="2976105"/>
          </a:xfrm>
        </p:grpSpPr>
        <p:sp>
          <p:nvSpPr>
            <p:cNvPr name="Freeform 4" id="4"/>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5" id="5"/>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1227773" y="4163622"/>
            <a:ext cx="110236" cy="2818996"/>
            <a:chOff x="0" y="0"/>
            <a:chExt cx="26312" cy="672855"/>
          </a:xfrm>
        </p:grpSpPr>
        <p:sp>
          <p:nvSpPr>
            <p:cNvPr name="Freeform 7" id="7"/>
            <p:cNvSpPr/>
            <p:nvPr/>
          </p:nvSpPr>
          <p:spPr>
            <a:xfrm flipH="false" flipV="false" rot="0">
              <a:off x="0" y="0"/>
              <a:ext cx="26312" cy="672855"/>
            </a:xfrm>
            <a:custGeom>
              <a:avLst/>
              <a:gdLst/>
              <a:ahLst/>
              <a:cxnLst/>
              <a:rect r="r" b="b" t="t" l="l"/>
              <a:pathLst>
                <a:path h="672855" w="26312">
                  <a:moveTo>
                    <a:pt x="0" y="0"/>
                  </a:moveTo>
                  <a:lnTo>
                    <a:pt x="26312" y="0"/>
                  </a:lnTo>
                  <a:lnTo>
                    <a:pt x="26312" y="672855"/>
                  </a:lnTo>
                  <a:lnTo>
                    <a:pt x="0" y="672855"/>
                  </a:lnTo>
                  <a:close/>
                </a:path>
              </a:pathLst>
            </a:custGeom>
            <a:solidFill>
              <a:srgbClr val="FFFFFF"/>
            </a:solidFill>
          </p:spPr>
        </p:sp>
        <p:sp>
          <p:nvSpPr>
            <p:cNvPr name="TextBox 8" id="8"/>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3686862" y="265060"/>
            <a:ext cx="4351684" cy="569486"/>
            <a:chOff x="0" y="0"/>
            <a:chExt cx="1038686" cy="135928"/>
          </a:xfrm>
        </p:grpSpPr>
        <p:sp>
          <p:nvSpPr>
            <p:cNvPr name="Freeform 10" id="10"/>
            <p:cNvSpPr/>
            <p:nvPr/>
          </p:nvSpPr>
          <p:spPr>
            <a:xfrm flipH="false" flipV="false" rot="0">
              <a:off x="0" y="0"/>
              <a:ext cx="1038686" cy="135928"/>
            </a:xfrm>
            <a:custGeom>
              <a:avLst/>
              <a:gdLst/>
              <a:ahLst/>
              <a:cxnLst/>
              <a:rect r="r" b="b" t="t" l="l"/>
              <a:pathLst>
                <a:path h="135928" w="1038686">
                  <a:moveTo>
                    <a:pt x="32023" y="0"/>
                  </a:moveTo>
                  <a:lnTo>
                    <a:pt x="1006663" y="0"/>
                  </a:lnTo>
                  <a:cubicBezTo>
                    <a:pt x="1024349" y="0"/>
                    <a:pt x="1038686" y="14337"/>
                    <a:pt x="1038686" y="32023"/>
                  </a:cubicBezTo>
                  <a:lnTo>
                    <a:pt x="1038686" y="103905"/>
                  </a:lnTo>
                  <a:cubicBezTo>
                    <a:pt x="1038686" y="121591"/>
                    <a:pt x="1024349" y="135928"/>
                    <a:pt x="1006663" y="135928"/>
                  </a:cubicBezTo>
                  <a:lnTo>
                    <a:pt x="32023" y="135928"/>
                  </a:lnTo>
                  <a:cubicBezTo>
                    <a:pt x="14337" y="135928"/>
                    <a:pt x="0" y="121591"/>
                    <a:pt x="0" y="103905"/>
                  </a:cubicBezTo>
                  <a:lnTo>
                    <a:pt x="0" y="32023"/>
                  </a:lnTo>
                  <a:cubicBezTo>
                    <a:pt x="0" y="14337"/>
                    <a:pt x="14337" y="0"/>
                    <a:pt x="32023" y="0"/>
                  </a:cubicBezTo>
                  <a:close/>
                </a:path>
              </a:pathLst>
            </a:custGeom>
            <a:solidFill>
              <a:srgbClr val="1C5739"/>
            </a:solidFill>
          </p:spPr>
        </p:sp>
        <p:sp>
          <p:nvSpPr>
            <p:cNvPr name="TextBox 11" id="11"/>
            <p:cNvSpPr txBox="true"/>
            <p:nvPr/>
          </p:nvSpPr>
          <p:spPr>
            <a:xfrm>
              <a:off x="0" y="-28575"/>
              <a:ext cx="812800" cy="841375"/>
            </a:xfrm>
            <a:prstGeom prst="rect">
              <a:avLst/>
            </a:prstGeom>
          </p:spPr>
          <p:txBody>
            <a:bodyPr anchor="ctr" rtlCol="false" tIns="56055" lIns="56055" bIns="56055" rIns="56055"/>
            <a:lstStyle/>
            <a:p>
              <a:pPr algn="ctr">
                <a:lnSpc>
                  <a:spcPts val="3120"/>
                </a:lnSpc>
              </a:pPr>
              <a:r>
                <a:rPr lang="en-US" sz="2400">
                  <a:solidFill>
                    <a:srgbClr val="FFFFFF"/>
                  </a:solidFill>
                  <a:latin typeface="Montserrat Light"/>
                </a:rPr>
                <a:t>SE Project  </a:t>
              </a:r>
            </a:p>
          </p:txBody>
        </p:sp>
      </p:grpSp>
      <p:sp>
        <p:nvSpPr>
          <p:cNvPr name="Freeform 12" id="12"/>
          <p:cNvSpPr/>
          <p:nvPr/>
        </p:nvSpPr>
        <p:spPr>
          <a:xfrm flipH="false" flipV="false" rot="0">
            <a:off x="-2777871" y="-207071"/>
            <a:ext cx="3806571" cy="2083232"/>
          </a:xfrm>
          <a:custGeom>
            <a:avLst/>
            <a:gdLst/>
            <a:ahLst/>
            <a:cxnLst/>
            <a:rect r="r" b="b" t="t" l="l"/>
            <a:pathLst>
              <a:path h="2083232" w="3806571">
                <a:moveTo>
                  <a:pt x="0" y="0"/>
                </a:moveTo>
                <a:lnTo>
                  <a:pt x="3806571" y="0"/>
                </a:lnTo>
                <a:lnTo>
                  <a:pt x="3806571" y="2083233"/>
                </a:lnTo>
                <a:lnTo>
                  <a:pt x="0" y="20832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2059793" y="265060"/>
            <a:ext cx="1110327" cy="1045928"/>
          </a:xfrm>
          <a:custGeom>
            <a:avLst/>
            <a:gdLst/>
            <a:ahLst/>
            <a:cxnLst/>
            <a:rect r="r" b="b" t="t" l="l"/>
            <a:pathLst>
              <a:path h="1045928" w="1110327">
                <a:moveTo>
                  <a:pt x="0" y="0"/>
                </a:moveTo>
                <a:lnTo>
                  <a:pt x="1110326" y="0"/>
                </a:lnTo>
                <a:lnTo>
                  <a:pt x="1110326" y="1045928"/>
                </a:lnTo>
                <a:lnTo>
                  <a:pt x="0" y="10459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9851878" y="-519070"/>
            <a:ext cx="9144000" cy="6092190"/>
          </a:xfrm>
          <a:custGeom>
            <a:avLst/>
            <a:gdLst/>
            <a:ahLst/>
            <a:cxnLst/>
            <a:rect r="r" b="b" t="t" l="l"/>
            <a:pathLst>
              <a:path h="6092190" w="9144000">
                <a:moveTo>
                  <a:pt x="0" y="0"/>
                </a:moveTo>
                <a:lnTo>
                  <a:pt x="9144000" y="0"/>
                </a:lnTo>
                <a:lnTo>
                  <a:pt x="9144000" y="6092190"/>
                </a:lnTo>
                <a:lnTo>
                  <a:pt x="0" y="6092190"/>
                </a:lnTo>
                <a:lnTo>
                  <a:pt x="0" y="0"/>
                </a:lnTo>
                <a:close/>
              </a:path>
            </a:pathLst>
          </a:custGeom>
          <a:blipFill>
            <a:blip r:embed="rId8"/>
            <a:stretch>
              <a:fillRect l="0" t="0" r="0" b="0"/>
            </a:stretch>
          </a:blipFill>
        </p:spPr>
      </p:sp>
      <p:sp>
        <p:nvSpPr>
          <p:cNvPr name="TextBox 15" id="15"/>
          <p:cNvSpPr txBox="true"/>
          <p:nvPr/>
        </p:nvSpPr>
        <p:spPr>
          <a:xfrm rot="0">
            <a:off x="1873530" y="2372422"/>
            <a:ext cx="7978349" cy="2287327"/>
          </a:xfrm>
          <a:prstGeom prst="rect">
            <a:avLst/>
          </a:prstGeom>
        </p:spPr>
        <p:txBody>
          <a:bodyPr anchor="t" rtlCol="false" tIns="0" lIns="0" bIns="0" rIns="0">
            <a:spAutoFit/>
          </a:bodyPr>
          <a:lstStyle/>
          <a:p>
            <a:pPr>
              <a:lnSpc>
                <a:spcPts val="3601"/>
              </a:lnSpc>
            </a:pPr>
          </a:p>
          <a:p>
            <a:pPr>
              <a:lnSpc>
                <a:spcPts val="3601"/>
              </a:lnSpc>
            </a:pPr>
            <a:r>
              <a:rPr lang="en-US" sz="2572" spc="128">
                <a:solidFill>
                  <a:srgbClr val="1C5739"/>
                </a:solidFill>
                <a:latin typeface="Libre Baskerville Bold"/>
              </a:rPr>
              <a:t>Name: </a:t>
            </a:r>
            <a:r>
              <a:rPr lang="en-US" sz="2572" spc="128">
                <a:solidFill>
                  <a:srgbClr val="1C5739"/>
                </a:solidFill>
                <a:latin typeface="Libre Baskerville"/>
              </a:rPr>
              <a:t>Manjiri Naik                   </a:t>
            </a:r>
          </a:p>
          <a:p>
            <a:pPr>
              <a:lnSpc>
                <a:spcPts val="3601"/>
              </a:lnSpc>
            </a:pPr>
            <a:r>
              <a:rPr lang="en-US" sz="2572" spc="128">
                <a:solidFill>
                  <a:srgbClr val="1C5739"/>
                </a:solidFill>
                <a:latin typeface="Libre Baskerville"/>
              </a:rPr>
              <a:t>Roll No.: 21102B0008</a:t>
            </a:r>
          </a:p>
          <a:p>
            <a:pPr>
              <a:lnSpc>
                <a:spcPts val="3601"/>
              </a:lnSpc>
            </a:pPr>
            <a:r>
              <a:rPr lang="en-US" sz="2572" spc="128">
                <a:solidFill>
                  <a:srgbClr val="1C5739"/>
                </a:solidFill>
                <a:latin typeface="Libre Baskerville"/>
              </a:rPr>
              <a:t>Class : CMPN-B</a:t>
            </a:r>
          </a:p>
          <a:p>
            <a:pPr>
              <a:lnSpc>
                <a:spcPts val="3601"/>
              </a:lnSpc>
            </a:pPr>
          </a:p>
        </p:txBody>
      </p:sp>
      <p:sp>
        <p:nvSpPr>
          <p:cNvPr name="TextBox 16" id="16"/>
          <p:cNvSpPr txBox="true"/>
          <p:nvPr/>
        </p:nvSpPr>
        <p:spPr>
          <a:xfrm rot="0">
            <a:off x="2059793" y="7039768"/>
            <a:ext cx="7164004" cy="1786958"/>
          </a:xfrm>
          <a:prstGeom prst="rect">
            <a:avLst/>
          </a:prstGeom>
        </p:spPr>
        <p:txBody>
          <a:bodyPr anchor="t" rtlCol="false" tIns="0" lIns="0" bIns="0" rIns="0">
            <a:spAutoFit/>
          </a:bodyPr>
          <a:lstStyle/>
          <a:p>
            <a:pPr>
              <a:lnSpc>
                <a:spcPts val="6482"/>
              </a:lnSpc>
            </a:pPr>
            <a:r>
              <a:rPr lang="en-US" sz="6752">
                <a:solidFill>
                  <a:srgbClr val="1C5739"/>
                </a:solidFill>
                <a:latin typeface="Codec Pro ExtraBold"/>
              </a:rPr>
              <a:t>PROCESS FRAMEWORK</a:t>
            </a:r>
          </a:p>
        </p:txBody>
      </p:sp>
      <p:sp>
        <p:nvSpPr>
          <p:cNvPr name="TextBox 17" id="17"/>
          <p:cNvSpPr txBox="true"/>
          <p:nvPr/>
        </p:nvSpPr>
        <p:spPr>
          <a:xfrm rot="0">
            <a:off x="1979996" y="6202799"/>
            <a:ext cx="1827128" cy="537844"/>
          </a:xfrm>
          <a:prstGeom prst="rect">
            <a:avLst/>
          </a:prstGeom>
        </p:spPr>
        <p:txBody>
          <a:bodyPr anchor="t" rtlCol="false" tIns="0" lIns="0" bIns="0" rIns="0">
            <a:spAutoFit/>
          </a:bodyPr>
          <a:lstStyle/>
          <a:p>
            <a:pPr algn="ctr">
              <a:lnSpc>
                <a:spcPts val="4480"/>
              </a:lnSpc>
            </a:pPr>
            <a:r>
              <a:rPr lang="en-US" sz="3200">
                <a:solidFill>
                  <a:srgbClr val="1C5739"/>
                </a:solidFill>
                <a:latin typeface="Libre Baskerville Bold"/>
              </a:rPr>
              <a:t>TOPIC</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544746" y="1287521"/>
            <a:ext cx="15198509" cy="1039498"/>
          </a:xfrm>
          <a:prstGeom prst="rect">
            <a:avLst/>
          </a:prstGeom>
        </p:spPr>
        <p:txBody>
          <a:bodyPr anchor="t" rtlCol="false" tIns="0" lIns="0" bIns="0" rIns="0">
            <a:spAutoFit/>
          </a:bodyPr>
          <a:lstStyle/>
          <a:p>
            <a:pPr algn="l" marL="0" indent="0" lvl="0">
              <a:lnSpc>
                <a:spcPts val="8472"/>
              </a:lnSpc>
              <a:spcBef>
                <a:spcPct val="0"/>
              </a:spcBef>
            </a:pPr>
            <a:r>
              <a:rPr lang="en-US" sz="6139" spc="601">
                <a:solidFill>
                  <a:srgbClr val="231F20"/>
                </a:solidFill>
                <a:latin typeface="Fraunces Bold"/>
              </a:rPr>
              <a:t>How is an application created ? </a:t>
            </a:r>
          </a:p>
        </p:txBody>
      </p:sp>
      <p:sp>
        <p:nvSpPr>
          <p:cNvPr name="Freeform 3" id="3"/>
          <p:cNvSpPr/>
          <p:nvPr/>
        </p:nvSpPr>
        <p:spPr>
          <a:xfrm flipH="false" flipV="false" rot="0">
            <a:off x="16228778" y="7754894"/>
            <a:ext cx="4118443" cy="3654183"/>
          </a:xfrm>
          <a:custGeom>
            <a:avLst/>
            <a:gdLst/>
            <a:ahLst/>
            <a:cxnLst/>
            <a:rect r="r" b="b" t="t" l="l"/>
            <a:pathLst>
              <a:path h="3654183" w="4118443">
                <a:moveTo>
                  <a:pt x="0" y="0"/>
                </a:moveTo>
                <a:lnTo>
                  <a:pt x="4118444" y="0"/>
                </a:lnTo>
                <a:lnTo>
                  <a:pt x="4118444"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544746" y="3000845"/>
            <a:ext cx="13745368" cy="6581140"/>
          </a:xfrm>
          <a:prstGeom prst="rect">
            <a:avLst/>
          </a:prstGeom>
        </p:spPr>
        <p:txBody>
          <a:bodyPr anchor="t" rtlCol="false" tIns="0" lIns="0" bIns="0" rIns="0">
            <a:spAutoFit/>
          </a:bodyPr>
          <a:lstStyle/>
          <a:p>
            <a:pPr algn="just">
              <a:lnSpc>
                <a:spcPts val="4759"/>
              </a:lnSpc>
            </a:pPr>
            <a:r>
              <a:rPr lang="en-US" sz="3399">
                <a:solidFill>
                  <a:srgbClr val="231F20"/>
                </a:solidFill>
                <a:latin typeface="Libre Baskerville"/>
              </a:rPr>
              <a:t>Like most professionals, software engineers follow a system or order of working while developing an application. The system involves collecting relevant data from the customer, writing code, running tests, and catching bugs. It also includes analyzing risks and improving the application.</a:t>
            </a:r>
          </a:p>
          <a:p>
            <a:pPr algn="just">
              <a:lnSpc>
                <a:spcPts val="4759"/>
              </a:lnSpc>
            </a:pPr>
            <a:r>
              <a:rPr lang="en-US" sz="3399">
                <a:solidFill>
                  <a:srgbClr val="231F20"/>
                </a:solidFill>
                <a:latin typeface="Libre Baskerville"/>
              </a:rPr>
              <a:t> </a:t>
            </a:r>
          </a:p>
          <a:p>
            <a:pPr algn="just">
              <a:lnSpc>
                <a:spcPts val="4759"/>
              </a:lnSpc>
            </a:pPr>
            <a:r>
              <a:rPr lang="en-US" sz="3399">
                <a:solidFill>
                  <a:srgbClr val="231F20"/>
                </a:solidFill>
                <a:latin typeface="Libre Baskerville"/>
              </a:rPr>
              <a:t>In all, we can say, designing the application from scratch.</a:t>
            </a:r>
          </a:p>
          <a:p>
            <a:pPr algn="just">
              <a:lnSpc>
                <a:spcPts val="4759"/>
              </a:lnSpc>
            </a:pPr>
          </a:p>
          <a:p>
            <a:pPr algn="just">
              <a:lnSpc>
                <a:spcPts val="4759"/>
              </a:lnSpc>
            </a:pPr>
            <a:r>
              <a:rPr lang="en-US" sz="3399">
                <a:solidFill>
                  <a:srgbClr val="231F20"/>
                </a:solidFill>
                <a:latin typeface="Libre Baskerville"/>
              </a:rPr>
              <a:t>Now, all this requires a kind of skeleton or framework to ensure that a proper, efficient and generalized pathway is followed throughout the process of application development.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5606067" y="8945079"/>
            <a:ext cx="3806571" cy="2083232"/>
          </a:xfrm>
          <a:custGeom>
            <a:avLst/>
            <a:gdLst/>
            <a:ahLst/>
            <a:cxnLst/>
            <a:rect r="r" b="b" t="t" l="l"/>
            <a:pathLst>
              <a:path h="2083232" w="3806571">
                <a:moveTo>
                  <a:pt x="0" y="0"/>
                </a:moveTo>
                <a:lnTo>
                  <a:pt x="3806570" y="0"/>
                </a:lnTo>
                <a:lnTo>
                  <a:pt x="3806570" y="2083233"/>
                </a:lnTo>
                <a:lnTo>
                  <a:pt x="0" y="20832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882076" y="-20574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001669" y="1057275"/>
            <a:ext cx="7592690" cy="2583271"/>
          </a:xfrm>
          <a:prstGeom prst="rect">
            <a:avLst/>
          </a:prstGeom>
        </p:spPr>
        <p:txBody>
          <a:bodyPr anchor="t" rtlCol="false" tIns="0" lIns="0" bIns="0" rIns="0">
            <a:spAutoFit/>
          </a:bodyPr>
          <a:lstStyle/>
          <a:p>
            <a:pPr>
              <a:lnSpc>
                <a:spcPts val="6405"/>
              </a:lnSpc>
            </a:pPr>
            <a:r>
              <a:rPr lang="en-US" sz="6470" spc="226">
                <a:solidFill>
                  <a:srgbClr val="040506"/>
                </a:solidFill>
                <a:latin typeface="Codec Pro ExtraBold"/>
              </a:rPr>
              <a:t>What is </a:t>
            </a:r>
          </a:p>
          <a:p>
            <a:pPr>
              <a:lnSpc>
                <a:spcPts val="6405"/>
              </a:lnSpc>
            </a:pPr>
            <a:r>
              <a:rPr lang="en-US" sz="6470" spc="226">
                <a:solidFill>
                  <a:srgbClr val="040506"/>
                </a:solidFill>
                <a:latin typeface="Codec Pro ExtraBold"/>
              </a:rPr>
              <a:t>Process Framework ?</a:t>
            </a:r>
          </a:p>
        </p:txBody>
      </p:sp>
      <p:sp>
        <p:nvSpPr>
          <p:cNvPr name="TextBox 5" id="5"/>
          <p:cNvSpPr txBox="true"/>
          <p:nvPr/>
        </p:nvSpPr>
        <p:spPr>
          <a:xfrm rot="0">
            <a:off x="2001669" y="4057160"/>
            <a:ext cx="12671785" cy="5201140"/>
          </a:xfrm>
          <a:prstGeom prst="rect">
            <a:avLst/>
          </a:prstGeom>
        </p:spPr>
        <p:txBody>
          <a:bodyPr anchor="t" rtlCol="false" tIns="0" lIns="0" bIns="0" rIns="0">
            <a:spAutoFit/>
          </a:bodyPr>
          <a:lstStyle/>
          <a:p>
            <a:pPr algn="just" marL="655217" indent="-327608" lvl="1">
              <a:lnSpc>
                <a:spcPts val="4612"/>
              </a:lnSpc>
              <a:buFont typeface="Arial"/>
              <a:buChar char="•"/>
            </a:pPr>
            <a:r>
              <a:rPr lang="en-US" sz="3034" spc="297">
                <a:solidFill>
                  <a:srgbClr val="000000"/>
                </a:solidFill>
                <a:latin typeface="Libre Baskerville"/>
              </a:rPr>
              <a:t>A process framework establishes the foundation for a complete software development process by identifying a small number of framework activities that are applicable to all software projects, regardless of size or complexity.</a:t>
            </a:r>
          </a:p>
          <a:p>
            <a:pPr algn="just">
              <a:lnSpc>
                <a:spcPts val="4612"/>
              </a:lnSpc>
            </a:pPr>
          </a:p>
          <a:p>
            <a:pPr algn="just" marL="655217" indent="-327608" lvl="1">
              <a:lnSpc>
                <a:spcPts val="4612"/>
              </a:lnSpc>
              <a:buFont typeface="Arial"/>
              <a:buChar char="•"/>
            </a:pPr>
            <a:r>
              <a:rPr lang="en-US" sz="3034" spc="297">
                <a:solidFill>
                  <a:srgbClr val="000000"/>
                </a:solidFill>
                <a:latin typeface="Libre Baskerville"/>
              </a:rPr>
              <a:t>Process framework acts as a format which guides how processes should be performed to achieve the desired results. </a:t>
            </a:r>
          </a:p>
        </p:txBody>
      </p:sp>
      <p:grpSp>
        <p:nvGrpSpPr>
          <p:cNvPr name="Group 6" id="6"/>
          <p:cNvGrpSpPr/>
          <p:nvPr/>
        </p:nvGrpSpPr>
        <p:grpSpPr>
          <a:xfrm rot="0">
            <a:off x="-1543050" y="-558218"/>
            <a:ext cx="3086100" cy="11299900"/>
            <a:chOff x="0" y="0"/>
            <a:chExt cx="812800" cy="2976105"/>
          </a:xfrm>
        </p:grpSpPr>
        <p:sp>
          <p:nvSpPr>
            <p:cNvPr name="Freeform 7" id="7"/>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8" id="8"/>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9" id="9"/>
          <p:cNvSpPr/>
          <p:nvPr/>
        </p:nvSpPr>
        <p:spPr>
          <a:xfrm flipH="false" flipV="false" rot="0">
            <a:off x="-2777871" y="-207071"/>
            <a:ext cx="3806571" cy="2083232"/>
          </a:xfrm>
          <a:custGeom>
            <a:avLst/>
            <a:gdLst/>
            <a:ahLst/>
            <a:cxnLst/>
            <a:rect r="r" b="b" t="t" l="l"/>
            <a:pathLst>
              <a:path h="2083232" w="3806571">
                <a:moveTo>
                  <a:pt x="0" y="0"/>
                </a:moveTo>
                <a:lnTo>
                  <a:pt x="3806571" y="0"/>
                </a:lnTo>
                <a:lnTo>
                  <a:pt x="3806571" y="2083233"/>
                </a:lnTo>
                <a:lnTo>
                  <a:pt x="0" y="20832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14592495" y="5985119"/>
            <a:ext cx="4687320" cy="6276122"/>
            <a:chOff x="0" y="0"/>
            <a:chExt cx="6249760" cy="8368163"/>
          </a:xfrm>
        </p:grpSpPr>
        <p:sp>
          <p:nvSpPr>
            <p:cNvPr name="Freeform 3" id="3"/>
            <p:cNvSpPr/>
            <p:nvPr/>
          </p:nvSpPr>
          <p:spPr>
            <a:xfrm flipH="false" flipV="false" rot="0">
              <a:off x="0" y="2118403"/>
              <a:ext cx="6249760" cy="6249760"/>
            </a:xfrm>
            <a:custGeom>
              <a:avLst/>
              <a:gdLst/>
              <a:ahLst/>
              <a:cxnLst/>
              <a:rect r="r" b="b" t="t" l="l"/>
              <a:pathLst>
                <a:path h="6249760" w="6249760">
                  <a:moveTo>
                    <a:pt x="0" y="0"/>
                  </a:moveTo>
                  <a:lnTo>
                    <a:pt x="6249760" y="0"/>
                  </a:lnTo>
                  <a:lnTo>
                    <a:pt x="6249760" y="6249760"/>
                  </a:lnTo>
                  <a:lnTo>
                    <a:pt x="0" y="62497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3060624" y="0"/>
              <a:ext cx="2780146" cy="278014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6" id="6"/>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grpSp>
        <p:nvGrpSpPr>
          <p:cNvPr name="Group 7" id="7"/>
          <p:cNvGrpSpPr/>
          <p:nvPr/>
        </p:nvGrpSpPr>
        <p:grpSpPr>
          <a:xfrm rot="-2335146">
            <a:off x="13169260" y="2152536"/>
            <a:ext cx="1841818" cy="184181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0" y="406400"/>
                  </a:moveTo>
                  <a:lnTo>
                    <a:pt x="406400" y="0"/>
                  </a:lnTo>
                  <a:lnTo>
                    <a:pt x="406400" y="203200"/>
                  </a:lnTo>
                  <a:lnTo>
                    <a:pt x="812800" y="203200"/>
                  </a:lnTo>
                  <a:lnTo>
                    <a:pt x="812800" y="609600"/>
                  </a:lnTo>
                  <a:lnTo>
                    <a:pt x="406400" y="609600"/>
                  </a:lnTo>
                  <a:lnTo>
                    <a:pt x="406400" y="812800"/>
                  </a:lnTo>
                  <a:lnTo>
                    <a:pt x="0" y="406400"/>
                  </a:lnTo>
                  <a:close/>
                </a:path>
              </a:pathLst>
            </a:custGeom>
            <a:solidFill>
              <a:srgbClr val="009245"/>
            </a:solidFill>
          </p:spPr>
        </p:sp>
        <p:sp>
          <p:nvSpPr>
            <p:cNvPr name="TextBox 9" id="9"/>
            <p:cNvSpPr txBox="true"/>
            <p:nvPr/>
          </p:nvSpPr>
          <p:spPr>
            <a:xfrm>
              <a:off x="101600" y="184150"/>
              <a:ext cx="711200" cy="425450"/>
            </a:xfrm>
            <a:prstGeom prst="rect">
              <a:avLst/>
            </a:prstGeom>
          </p:spPr>
          <p:txBody>
            <a:bodyPr anchor="ctr" rtlCol="false" tIns="50800" lIns="50800" bIns="50800" rIns="50800"/>
            <a:lstStyle/>
            <a:p>
              <a:pPr algn="ctr">
                <a:lnSpc>
                  <a:spcPts val="2859"/>
                </a:lnSpc>
              </a:pPr>
            </a:p>
          </p:txBody>
        </p:sp>
      </p:grpSp>
      <p:grpSp>
        <p:nvGrpSpPr>
          <p:cNvPr name="Group 10" id="10"/>
          <p:cNvGrpSpPr/>
          <p:nvPr/>
        </p:nvGrpSpPr>
        <p:grpSpPr>
          <a:xfrm rot="0">
            <a:off x="10655732" y="73496"/>
            <a:ext cx="7460954" cy="1910409"/>
            <a:chOff x="0" y="0"/>
            <a:chExt cx="9947939" cy="2547212"/>
          </a:xfrm>
        </p:grpSpPr>
        <p:grpSp>
          <p:nvGrpSpPr>
            <p:cNvPr name="Group 11" id="11"/>
            <p:cNvGrpSpPr/>
            <p:nvPr/>
          </p:nvGrpSpPr>
          <p:grpSpPr>
            <a:xfrm rot="0">
              <a:off x="1463652" y="0"/>
              <a:ext cx="1552821" cy="2547212"/>
              <a:chOff x="0" y="0"/>
              <a:chExt cx="1451520" cy="2381040"/>
            </a:xfrm>
          </p:grpSpPr>
          <p:sp>
            <p:nvSpPr>
              <p:cNvPr name="Freeform 12" id="12"/>
              <p:cNvSpPr/>
              <p:nvPr/>
            </p:nvSpPr>
            <p:spPr>
              <a:xfrm flipH="false" flipV="false" rot="0">
                <a:off x="0" y="-19812"/>
                <a:ext cx="1474216" cy="2444877"/>
              </a:xfrm>
              <a:custGeom>
                <a:avLst/>
                <a:gdLst/>
                <a:ahLst/>
                <a:cxnLst/>
                <a:rect r="r" b="b" t="t" l="l"/>
                <a:pathLst>
                  <a:path h="2444877" w="1474216">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name="Group 13" id="13"/>
            <p:cNvGrpSpPr/>
            <p:nvPr/>
          </p:nvGrpSpPr>
          <p:grpSpPr>
            <a:xfrm rot="0">
              <a:off x="1650823" y="870381"/>
              <a:ext cx="434420" cy="807220"/>
              <a:chOff x="0" y="0"/>
              <a:chExt cx="406080" cy="754560"/>
            </a:xfrm>
          </p:grpSpPr>
          <p:sp>
            <p:nvSpPr>
              <p:cNvPr name="Freeform 14" id="14"/>
              <p:cNvSpPr/>
              <p:nvPr/>
            </p:nvSpPr>
            <p:spPr>
              <a:xfrm flipH="false" flipV="false" rot="0">
                <a:off x="0" y="-32385"/>
                <a:ext cx="446659" cy="842137"/>
              </a:xfrm>
              <a:custGeom>
                <a:avLst/>
                <a:gdLst/>
                <a:ahLst/>
                <a:cxnLst/>
                <a:rect r="r" b="b" t="t" l="l"/>
                <a:pathLst>
                  <a:path h="842137" w="446659">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name="Group 15" id="15"/>
            <p:cNvGrpSpPr/>
            <p:nvPr/>
          </p:nvGrpSpPr>
          <p:grpSpPr>
            <a:xfrm rot="0">
              <a:off x="2059054" y="236466"/>
              <a:ext cx="7888885" cy="2050401"/>
              <a:chOff x="0" y="0"/>
              <a:chExt cx="7374240" cy="1916640"/>
            </a:xfrm>
          </p:grpSpPr>
          <p:sp>
            <p:nvSpPr>
              <p:cNvPr name="Freeform 16" id="16"/>
              <p:cNvSpPr/>
              <p:nvPr/>
            </p:nvSpPr>
            <p:spPr>
              <a:xfrm flipH="false" flipV="false" rot="0">
                <a:off x="0" y="0"/>
                <a:ext cx="7431151" cy="1963166"/>
              </a:xfrm>
              <a:custGeom>
                <a:avLst/>
                <a:gdLst/>
                <a:ahLst/>
                <a:cxnLst/>
                <a:rect r="r" b="b" t="t" l="l"/>
                <a:pathLst>
                  <a:path h="1963166" w="7431151">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sp>
          <p:nvSpPr>
            <p:cNvPr name="TextBox 17" id="17"/>
            <p:cNvSpPr txBox="true"/>
            <p:nvPr/>
          </p:nvSpPr>
          <p:spPr>
            <a:xfrm rot="0">
              <a:off x="3168873" y="666289"/>
              <a:ext cx="6588566" cy="1152271"/>
            </a:xfrm>
            <a:prstGeom prst="rect">
              <a:avLst/>
            </a:prstGeom>
          </p:spPr>
          <p:txBody>
            <a:bodyPr anchor="t" rtlCol="false" tIns="0" lIns="0" bIns="0" rIns="0">
              <a:spAutoFit/>
            </a:bodyPr>
            <a:lstStyle/>
            <a:p>
              <a:pPr algn="l" marL="0" indent="0" lvl="0">
                <a:lnSpc>
                  <a:spcPts val="6624"/>
                </a:lnSpc>
                <a:spcBef>
                  <a:spcPct val="0"/>
                </a:spcBef>
              </a:pPr>
              <a:r>
                <a:rPr lang="en-US" sz="4800" spc="470">
                  <a:solidFill>
                    <a:srgbClr val="FFFFFF"/>
                  </a:solidFill>
                  <a:latin typeface="Copperplate Gothic 32 AB"/>
                </a:rPr>
                <a:t>ACTIVITIES</a:t>
              </a:r>
            </a:p>
          </p:txBody>
        </p:sp>
        <p:sp>
          <p:nvSpPr>
            <p:cNvPr name="TextBox 18" id="18"/>
            <p:cNvSpPr txBox="true"/>
            <p:nvPr/>
          </p:nvSpPr>
          <p:spPr>
            <a:xfrm rot="0">
              <a:off x="0" y="727506"/>
              <a:ext cx="1306041" cy="1018025"/>
            </a:xfrm>
            <a:prstGeom prst="rect">
              <a:avLst/>
            </a:prstGeom>
          </p:spPr>
          <p:txBody>
            <a:bodyPr anchor="t" rtlCol="false" tIns="0" lIns="0" bIns="0" rIns="0">
              <a:spAutoFit/>
            </a:bodyPr>
            <a:lstStyle/>
            <a:p>
              <a:pPr algn="ctr" marL="0" indent="0" lvl="0">
                <a:lnSpc>
                  <a:spcPts val="6047"/>
                </a:lnSpc>
                <a:spcBef>
                  <a:spcPct val="0"/>
                </a:spcBef>
              </a:pPr>
              <a:r>
                <a:rPr lang="en-US" sz="4381" spc="429">
                  <a:solidFill>
                    <a:srgbClr val="231F20"/>
                  </a:solidFill>
                  <a:latin typeface="Codec Pro ExtraBold"/>
                </a:rPr>
                <a:t>01</a:t>
              </a:r>
            </a:p>
          </p:txBody>
        </p:sp>
      </p:grpSp>
      <p:sp>
        <p:nvSpPr>
          <p:cNvPr name="Freeform 19" id="19"/>
          <p:cNvSpPr/>
          <p:nvPr/>
        </p:nvSpPr>
        <p:spPr>
          <a:xfrm flipH="false" flipV="false" rot="0">
            <a:off x="-874420" y="-640031"/>
            <a:ext cx="4687320" cy="4687320"/>
          </a:xfrm>
          <a:custGeom>
            <a:avLst/>
            <a:gdLst/>
            <a:ahLst/>
            <a:cxnLst/>
            <a:rect r="r" b="b" t="t" l="l"/>
            <a:pathLst>
              <a:path h="4687320" w="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0" id="20"/>
          <p:cNvGrpSpPr/>
          <p:nvPr/>
        </p:nvGrpSpPr>
        <p:grpSpPr>
          <a:xfrm rot="0">
            <a:off x="-1936687" y="-5580182"/>
            <a:ext cx="8637895" cy="8637895"/>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22" id="22"/>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23" id="23"/>
          <p:cNvSpPr txBox="true"/>
          <p:nvPr/>
        </p:nvSpPr>
        <p:spPr>
          <a:xfrm rot="0">
            <a:off x="205090" y="509236"/>
            <a:ext cx="5904173" cy="1358848"/>
          </a:xfrm>
          <a:prstGeom prst="rect">
            <a:avLst/>
          </a:prstGeom>
        </p:spPr>
        <p:txBody>
          <a:bodyPr anchor="t" rtlCol="false" tIns="0" lIns="0" bIns="0" rIns="0">
            <a:spAutoFit/>
          </a:bodyPr>
          <a:lstStyle/>
          <a:p>
            <a:pPr marL="0" indent="0" lvl="0">
              <a:lnSpc>
                <a:spcPts val="3684"/>
              </a:lnSpc>
              <a:spcBef>
                <a:spcPct val="0"/>
              </a:spcBef>
            </a:pPr>
            <a:r>
              <a:rPr lang="en-US" sz="2670" spc="261">
                <a:solidFill>
                  <a:srgbClr val="FFFFFF"/>
                </a:solidFill>
                <a:latin typeface="Libre Baskerville"/>
              </a:rPr>
              <a:t>Process framework generally comprises of the following elements :</a:t>
            </a:r>
          </a:p>
        </p:txBody>
      </p:sp>
      <p:grpSp>
        <p:nvGrpSpPr>
          <p:cNvPr name="Group 24" id="24"/>
          <p:cNvGrpSpPr/>
          <p:nvPr/>
        </p:nvGrpSpPr>
        <p:grpSpPr>
          <a:xfrm rot="0">
            <a:off x="6701208" y="4368479"/>
            <a:ext cx="7388961" cy="1910409"/>
            <a:chOff x="0" y="0"/>
            <a:chExt cx="9851948" cy="2547212"/>
          </a:xfrm>
        </p:grpSpPr>
        <p:grpSp>
          <p:nvGrpSpPr>
            <p:cNvPr name="Group 25" id="25"/>
            <p:cNvGrpSpPr/>
            <p:nvPr/>
          </p:nvGrpSpPr>
          <p:grpSpPr>
            <a:xfrm rot="0">
              <a:off x="6992316" y="0"/>
              <a:ext cx="1553591" cy="2547212"/>
              <a:chOff x="0" y="0"/>
              <a:chExt cx="1452240" cy="2381040"/>
            </a:xfrm>
          </p:grpSpPr>
          <p:sp>
            <p:nvSpPr>
              <p:cNvPr name="Freeform 26" id="26"/>
              <p:cNvSpPr/>
              <p:nvPr/>
            </p:nvSpPr>
            <p:spPr>
              <a:xfrm flipH="false" flipV="false" rot="0">
                <a:off x="-19685" y="-19812"/>
                <a:ext cx="1474216" cy="2444877"/>
              </a:xfrm>
              <a:custGeom>
                <a:avLst/>
                <a:gdLst/>
                <a:ahLst/>
                <a:cxnLst/>
                <a:rect r="r" b="b" t="t" l="l"/>
                <a:pathLst>
                  <a:path h="2444877" w="1474216">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397D5A"/>
              </a:solidFill>
            </p:spPr>
          </p:sp>
        </p:grpSp>
        <p:grpSp>
          <p:nvGrpSpPr>
            <p:cNvPr name="Group 27" id="27"/>
            <p:cNvGrpSpPr/>
            <p:nvPr/>
          </p:nvGrpSpPr>
          <p:grpSpPr>
            <a:xfrm rot="0">
              <a:off x="7908911" y="870381"/>
              <a:ext cx="434420" cy="807220"/>
              <a:chOff x="0" y="0"/>
              <a:chExt cx="406080" cy="754560"/>
            </a:xfrm>
          </p:grpSpPr>
          <p:sp>
            <p:nvSpPr>
              <p:cNvPr name="Freeform 28" id="28"/>
              <p:cNvSpPr/>
              <p:nvPr/>
            </p:nvSpPr>
            <p:spPr>
              <a:xfrm flipH="false" flipV="false" rot="0">
                <a:off x="-24257" y="-32385"/>
                <a:ext cx="447294" cy="842264"/>
              </a:xfrm>
              <a:custGeom>
                <a:avLst/>
                <a:gdLst/>
                <a:ahLst/>
                <a:cxnLst/>
                <a:rect r="r" b="b" t="t" l="l"/>
                <a:pathLst>
                  <a:path h="842264" w="44729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397D5A"/>
              </a:solidFill>
            </p:spPr>
          </p:sp>
        </p:grpSp>
        <p:grpSp>
          <p:nvGrpSpPr>
            <p:cNvPr name="Group 29" id="29"/>
            <p:cNvGrpSpPr/>
            <p:nvPr/>
          </p:nvGrpSpPr>
          <p:grpSpPr>
            <a:xfrm rot="0">
              <a:off x="0" y="236466"/>
              <a:ext cx="7891966" cy="2050401"/>
              <a:chOff x="0" y="0"/>
              <a:chExt cx="7377120" cy="1916640"/>
            </a:xfrm>
          </p:grpSpPr>
          <p:sp>
            <p:nvSpPr>
              <p:cNvPr name="Freeform 30" id="30"/>
              <p:cNvSpPr/>
              <p:nvPr/>
            </p:nvSpPr>
            <p:spPr>
              <a:xfrm flipH="false" flipV="false" rot="0">
                <a:off x="0" y="0"/>
                <a:ext cx="7434580" cy="1963166"/>
              </a:xfrm>
              <a:custGeom>
                <a:avLst/>
                <a:gdLst/>
                <a:ahLst/>
                <a:cxnLst/>
                <a:rect r="r" b="b" t="t" l="l"/>
                <a:pathLst>
                  <a:path h="1963166" w="7434580">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397D5A"/>
              </a:solidFill>
            </p:spPr>
          </p:sp>
        </p:grpSp>
        <p:sp>
          <p:nvSpPr>
            <p:cNvPr name="TextBox 31" id="31"/>
            <p:cNvSpPr txBox="true"/>
            <p:nvPr/>
          </p:nvSpPr>
          <p:spPr>
            <a:xfrm rot="0">
              <a:off x="8545907" y="693156"/>
              <a:ext cx="1306041" cy="1018025"/>
            </a:xfrm>
            <a:prstGeom prst="rect">
              <a:avLst/>
            </a:prstGeom>
          </p:spPr>
          <p:txBody>
            <a:bodyPr anchor="t" rtlCol="false" tIns="0" lIns="0" bIns="0" rIns="0">
              <a:spAutoFit/>
            </a:bodyPr>
            <a:lstStyle/>
            <a:p>
              <a:pPr algn="ctr" marL="0" indent="0" lvl="0">
                <a:lnSpc>
                  <a:spcPts val="6047"/>
                </a:lnSpc>
                <a:spcBef>
                  <a:spcPct val="0"/>
                </a:spcBef>
              </a:pPr>
              <a:r>
                <a:rPr lang="en-US" sz="4381" spc="429">
                  <a:solidFill>
                    <a:srgbClr val="231F20"/>
                  </a:solidFill>
                  <a:latin typeface="Codec Pro ExtraBold"/>
                </a:rPr>
                <a:t>02</a:t>
              </a:r>
            </a:p>
          </p:txBody>
        </p:sp>
        <p:sp>
          <p:nvSpPr>
            <p:cNvPr name="TextBox 32" id="32"/>
            <p:cNvSpPr txBox="true"/>
            <p:nvPr/>
          </p:nvSpPr>
          <p:spPr>
            <a:xfrm rot="0">
              <a:off x="1012273" y="636006"/>
              <a:ext cx="5776842" cy="1295022"/>
            </a:xfrm>
            <a:prstGeom prst="rect">
              <a:avLst/>
            </a:prstGeom>
          </p:spPr>
          <p:txBody>
            <a:bodyPr anchor="t" rtlCol="false" tIns="0" lIns="0" bIns="0" rIns="0">
              <a:spAutoFit/>
            </a:bodyPr>
            <a:lstStyle/>
            <a:p>
              <a:pPr algn="l" marL="0" indent="0" lvl="0">
                <a:lnSpc>
                  <a:spcPts val="7467"/>
                </a:lnSpc>
                <a:spcBef>
                  <a:spcPct val="0"/>
                </a:spcBef>
              </a:pPr>
              <a:r>
                <a:rPr lang="en-US" sz="5411" spc="530">
                  <a:solidFill>
                    <a:srgbClr val="FFFFFF"/>
                  </a:solidFill>
                  <a:latin typeface="Copperplate Gothic 32 AB"/>
                </a:rPr>
                <a:t>ACTIONS</a:t>
              </a:r>
            </a:p>
          </p:txBody>
        </p:sp>
      </p:grpSp>
      <p:grpSp>
        <p:nvGrpSpPr>
          <p:cNvPr name="Group 33" id="33"/>
          <p:cNvGrpSpPr/>
          <p:nvPr/>
        </p:nvGrpSpPr>
        <p:grpSpPr>
          <a:xfrm rot="0">
            <a:off x="0" y="8303096"/>
            <a:ext cx="7460954" cy="1910409"/>
            <a:chOff x="0" y="0"/>
            <a:chExt cx="9947939" cy="2547212"/>
          </a:xfrm>
        </p:grpSpPr>
        <p:grpSp>
          <p:nvGrpSpPr>
            <p:cNvPr name="Group 34" id="34"/>
            <p:cNvGrpSpPr/>
            <p:nvPr/>
          </p:nvGrpSpPr>
          <p:grpSpPr>
            <a:xfrm rot="0">
              <a:off x="1463652" y="0"/>
              <a:ext cx="1552821" cy="2547212"/>
              <a:chOff x="0" y="0"/>
              <a:chExt cx="1451520" cy="2381040"/>
            </a:xfrm>
          </p:grpSpPr>
          <p:sp>
            <p:nvSpPr>
              <p:cNvPr name="Freeform 35" id="35"/>
              <p:cNvSpPr/>
              <p:nvPr/>
            </p:nvSpPr>
            <p:spPr>
              <a:xfrm flipH="false" flipV="false" rot="0">
                <a:off x="0" y="-19812"/>
                <a:ext cx="1474216" cy="2444877"/>
              </a:xfrm>
              <a:custGeom>
                <a:avLst/>
                <a:gdLst/>
                <a:ahLst/>
                <a:cxnLst/>
                <a:rect r="r" b="b" t="t" l="l"/>
                <a:pathLst>
                  <a:path h="2444877" w="1474216">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name="Group 36" id="36"/>
            <p:cNvGrpSpPr/>
            <p:nvPr/>
          </p:nvGrpSpPr>
          <p:grpSpPr>
            <a:xfrm rot="0">
              <a:off x="1650823" y="870381"/>
              <a:ext cx="434420" cy="807220"/>
              <a:chOff x="0" y="0"/>
              <a:chExt cx="406080" cy="754560"/>
            </a:xfrm>
          </p:grpSpPr>
          <p:sp>
            <p:nvSpPr>
              <p:cNvPr name="Freeform 37" id="37"/>
              <p:cNvSpPr/>
              <p:nvPr/>
            </p:nvSpPr>
            <p:spPr>
              <a:xfrm flipH="false" flipV="false" rot="0">
                <a:off x="0" y="-32385"/>
                <a:ext cx="446659" cy="842137"/>
              </a:xfrm>
              <a:custGeom>
                <a:avLst/>
                <a:gdLst/>
                <a:ahLst/>
                <a:cxnLst/>
                <a:rect r="r" b="b" t="t" l="l"/>
                <a:pathLst>
                  <a:path h="842137" w="446659">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name="Group 38" id="38"/>
            <p:cNvGrpSpPr/>
            <p:nvPr/>
          </p:nvGrpSpPr>
          <p:grpSpPr>
            <a:xfrm rot="0">
              <a:off x="2059054" y="236466"/>
              <a:ext cx="7888885" cy="2050401"/>
              <a:chOff x="0" y="0"/>
              <a:chExt cx="7374240" cy="1916640"/>
            </a:xfrm>
          </p:grpSpPr>
          <p:sp>
            <p:nvSpPr>
              <p:cNvPr name="Freeform 39" id="39"/>
              <p:cNvSpPr/>
              <p:nvPr/>
            </p:nvSpPr>
            <p:spPr>
              <a:xfrm flipH="false" flipV="false" rot="0">
                <a:off x="0" y="0"/>
                <a:ext cx="7431151" cy="1963166"/>
              </a:xfrm>
              <a:custGeom>
                <a:avLst/>
                <a:gdLst/>
                <a:ahLst/>
                <a:cxnLst/>
                <a:rect r="r" b="b" t="t" l="l"/>
                <a:pathLst>
                  <a:path h="1963166" w="7431151">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sp>
          <p:nvSpPr>
            <p:cNvPr name="TextBox 40" id="40"/>
            <p:cNvSpPr txBox="true"/>
            <p:nvPr/>
          </p:nvSpPr>
          <p:spPr>
            <a:xfrm rot="0">
              <a:off x="0" y="727506"/>
              <a:ext cx="1306041" cy="1018025"/>
            </a:xfrm>
            <a:prstGeom prst="rect">
              <a:avLst/>
            </a:prstGeom>
          </p:spPr>
          <p:txBody>
            <a:bodyPr anchor="t" rtlCol="false" tIns="0" lIns="0" bIns="0" rIns="0">
              <a:spAutoFit/>
            </a:bodyPr>
            <a:lstStyle/>
            <a:p>
              <a:pPr algn="ctr" marL="0" indent="0" lvl="0">
                <a:lnSpc>
                  <a:spcPts val="6047"/>
                </a:lnSpc>
                <a:spcBef>
                  <a:spcPct val="0"/>
                </a:spcBef>
              </a:pPr>
              <a:r>
                <a:rPr lang="en-US" sz="4381" spc="429">
                  <a:solidFill>
                    <a:srgbClr val="231F20"/>
                  </a:solidFill>
                  <a:latin typeface="Codec Pro ExtraBold"/>
                </a:rPr>
                <a:t>03</a:t>
              </a:r>
            </a:p>
          </p:txBody>
        </p:sp>
        <p:sp>
          <p:nvSpPr>
            <p:cNvPr name="TextBox 41" id="41"/>
            <p:cNvSpPr txBox="true"/>
            <p:nvPr/>
          </p:nvSpPr>
          <p:spPr>
            <a:xfrm rot="0">
              <a:off x="3359373" y="473526"/>
              <a:ext cx="5232171" cy="1449786"/>
            </a:xfrm>
            <a:prstGeom prst="rect">
              <a:avLst/>
            </a:prstGeom>
          </p:spPr>
          <p:txBody>
            <a:bodyPr anchor="t" rtlCol="false" tIns="0" lIns="0" bIns="0" rIns="0">
              <a:spAutoFit/>
            </a:bodyPr>
            <a:lstStyle/>
            <a:p>
              <a:pPr algn="l" marL="0" indent="0" lvl="0">
                <a:lnSpc>
                  <a:spcPts val="8393"/>
                </a:lnSpc>
                <a:spcBef>
                  <a:spcPct val="0"/>
                </a:spcBef>
              </a:pPr>
              <a:r>
                <a:rPr lang="en-US" sz="6082" spc="596">
                  <a:solidFill>
                    <a:srgbClr val="FFFFFF"/>
                  </a:solidFill>
                  <a:latin typeface="Copperplate Gothic 32 AB"/>
                </a:rPr>
                <a:t>TASKS</a:t>
              </a:r>
            </a:p>
          </p:txBody>
        </p:sp>
      </p:grpSp>
      <p:grpSp>
        <p:nvGrpSpPr>
          <p:cNvPr name="Group 42" id="42"/>
          <p:cNvGrpSpPr/>
          <p:nvPr/>
        </p:nvGrpSpPr>
        <p:grpSpPr>
          <a:xfrm rot="-2335146">
            <a:off x="7335376" y="6833356"/>
            <a:ext cx="1841818" cy="1841818"/>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0" y="406400"/>
                  </a:moveTo>
                  <a:lnTo>
                    <a:pt x="406400" y="0"/>
                  </a:lnTo>
                  <a:lnTo>
                    <a:pt x="406400" y="203200"/>
                  </a:lnTo>
                  <a:lnTo>
                    <a:pt x="812800" y="203200"/>
                  </a:lnTo>
                  <a:lnTo>
                    <a:pt x="812800" y="609600"/>
                  </a:lnTo>
                  <a:lnTo>
                    <a:pt x="406400" y="609600"/>
                  </a:lnTo>
                  <a:lnTo>
                    <a:pt x="406400" y="812800"/>
                  </a:lnTo>
                  <a:lnTo>
                    <a:pt x="0" y="406400"/>
                  </a:lnTo>
                  <a:close/>
                </a:path>
              </a:pathLst>
            </a:custGeom>
            <a:solidFill>
              <a:srgbClr val="009245"/>
            </a:solidFill>
          </p:spPr>
        </p:sp>
        <p:sp>
          <p:nvSpPr>
            <p:cNvPr name="TextBox 44" id="44"/>
            <p:cNvSpPr txBox="true"/>
            <p:nvPr/>
          </p:nvSpPr>
          <p:spPr>
            <a:xfrm>
              <a:off x="101600" y="184150"/>
              <a:ext cx="711200" cy="425450"/>
            </a:xfrm>
            <a:prstGeom prst="rect">
              <a:avLst/>
            </a:prstGeom>
          </p:spPr>
          <p:txBody>
            <a:bodyPr anchor="ctr" rtlCol="false" tIns="50800" lIns="50800" bIns="50800" rIns="50800"/>
            <a:lstStyle/>
            <a:p>
              <a:pPr algn="ctr">
                <a:lnSpc>
                  <a:spcPts val="2859"/>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1318888"/>
            <a:ext cx="8811036" cy="8814749"/>
            <a:chOff x="0" y="0"/>
            <a:chExt cx="11748047" cy="11752999"/>
          </a:xfrm>
        </p:grpSpPr>
        <p:grpSp>
          <p:nvGrpSpPr>
            <p:cNvPr name="Group 4" id="4"/>
            <p:cNvGrpSpPr/>
            <p:nvPr/>
          </p:nvGrpSpPr>
          <p:grpSpPr>
            <a:xfrm rot="0">
              <a:off x="0" y="0"/>
              <a:ext cx="11748047" cy="11752999"/>
              <a:chOff x="0" y="0"/>
              <a:chExt cx="6832800" cy="6835680"/>
            </a:xfrm>
          </p:grpSpPr>
          <p:sp>
            <p:nvSpPr>
              <p:cNvPr name="Freeform 5" id="5"/>
              <p:cNvSpPr/>
              <p:nvPr/>
            </p:nvSpPr>
            <p:spPr>
              <a:xfrm flipH="false" flipV="false" rot="0">
                <a:off x="0" y="508"/>
                <a:ext cx="6832726" cy="6835140"/>
              </a:xfrm>
              <a:custGeom>
                <a:avLst/>
                <a:gdLst/>
                <a:ahLst/>
                <a:cxnLst/>
                <a:rect r="r" b="b" t="t" l="l"/>
                <a:pathLst>
                  <a:path h="6835140" w="6832726">
                    <a:moveTo>
                      <a:pt x="3408807" y="6835140"/>
                    </a:moveTo>
                    <a:cubicBezTo>
                      <a:pt x="3385947" y="6835140"/>
                      <a:pt x="3370707" y="6812280"/>
                      <a:pt x="3370707" y="6797040"/>
                    </a:cubicBezTo>
                    <a:cubicBezTo>
                      <a:pt x="3370707" y="6774180"/>
                      <a:pt x="3385947" y="6758940"/>
                      <a:pt x="3408807" y="6758940"/>
                    </a:cubicBezTo>
                    <a:cubicBezTo>
                      <a:pt x="3424047" y="6758940"/>
                      <a:pt x="3446907" y="6774180"/>
                      <a:pt x="3446907" y="6797040"/>
                    </a:cubicBezTo>
                    <a:cubicBezTo>
                      <a:pt x="3446907" y="6812280"/>
                      <a:pt x="3424047" y="6835140"/>
                      <a:pt x="3408807" y="6835140"/>
                    </a:cubicBezTo>
                    <a:close/>
                    <a:moveTo>
                      <a:pt x="3584194" y="6789420"/>
                    </a:moveTo>
                    <a:cubicBezTo>
                      <a:pt x="3584194" y="6766560"/>
                      <a:pt x="3599434" y="6751320"/>
                      <a:pt x="3614674" y="6751320"/>
                    </a:cubicBezTo>
                    <a:cubicBezTo>
                      <a:pt x="3637534" y="6751320"/>
                      <a:pt x="3660394" y="6766560"/>
                      <a:pt x="3660394" y="6789420"/>
                    </a:cubicBezTo>
                    <a:cubicBezTo>
                      <a:pt x="3660394" y="6804660"/>
                      <a:pt x="3645154" y="6827520"/>
                      <a:pt x="3622294" y="6827520"/>
                    </a:cubicBezTo>
                    <a:cubicBezTo>
                      <a:pt x="3599434" y="6827520"/>
                      <a:pt x="3584194" y="6812280"/>
                      <a:pt x="3584194" y="6789420"/>
                    </a:cubicBezTo>
                    <a:close/>
                    <a:moveTo>
                      <a:pt x="3187700" y="6827520"/>
                    </a:moveTo>
                    <a:cubicBezTo>
                      <a:pt x="3172460" y="6827520"/>
                      <a:pt x="3149600" y="6804660"/>
                      <a:pt x="3157220" y="6781800"/>
                    </a:cubicBezTo>
                    <a:cubicBezTo>
                      <a:pt x="3157220" y="6766560"/>
                      <a:pt x="3172460" y="6751320"/>
                      <a:pt x="3195320" y="6751320"/>
                    </a:cubicBezTo>
                    <a:cubicBezTo>
                      <a:pt x="3218180" y="6751320"/>
                      <a:pt x="3233420" y="6766560"/>
                      <a:pt x="3233420" y="6789420"/>
                    </a:cubicBezTo>
                    <a:cubicBezTo>
                      <a:pt x="3225800" y="6812280"/>
                      <a:pt x="3210560" y="6827520"/>
                      <a:pt x="3195320" y="6827520"/>
                    </a:cubicBezTo>
                    <a:cubicBezTo>
                      <a:pt x="3195320" y="6827520"/>
                      <a:pt x="3187700" y="6827520"/>
                      <a:pt x="3187700" y="6827520"/>
                    </a:cubicBezTo>
                    <a:close/>
                    <a:moveTo>
                      <a:pt x="3797808" y="6774053"/>
                    </a:moveTo>
                    <a:cubicBezTo>
                      <a:pt x="3790188" y="6751193"/>
                      <a:pt x="3805428" y="6735953"/>
                      <a:pt x="3828288" y="6728333"/>
                    </a:cubicBezTo>
                    <a:cubicBezTo>
                      <a:pt x="3851148" y="6728333"/>
                      <a:pt x="3866388" y="6743573"/>
                      <a:pt x="3874008" y="6766433"/>
                    </a:cubicBezTo>
                    <a:cubicBezTo>
                      <a:pt x="3874008" y="6781673"/>
                      <a:pt x="3858768" y="6804533"/>
                      <a:pt x="3835908" y="6804533"/>
                    </a:cubicBezTo>
                    <a:cubicBezTo>
                      <a:pt x="3813048" y="6804533"/>
                      <a:pt x="3797808" y="6789293"/>
                      <a:pt x="3797808" y="6774053"/>
                    </a:cubicBezTo>
                    <a:close/>
                    <a:moveTo>
                      <a:pt x="2974213" y="6804533"/>
                    </a:moveTo>
                    <a:cubicBezTo>
                      <a:pt x="2951353" y="6804533"/>
                      <a:pt x="2936113" y="6781673"/>
                      <a:pt x="2943733" y="6758813"/>
                    </a:cubicBezTo>
                    <a:cubicBezTo>
                      <a:pt x="2943733" y="6743573"/>
                      <a:pt x="2966593" y="6728333"/>
                      <a:pt x="2981833" y="6728333"/>
                    </a:cubicBezTo>
                    <a:cubicBezTo>
                      <a:pt x="3004693" y="6728333"/>
                      <a:pt x="3019933" y="6751193"/>
                      <a:pt x="3019933" y="6774053"/>
                    </a:cubicBezTo>
                    <a:cubicBezTo>
                      <a:pt x="3012313" y="6789293"/>
                      <a:pt x="2997073" y="6804533"/>
                      <a:pt x="2981833" y="6804533"/>
                    </a:cubicBezTo>
                    <a:cubicBezTo>
                      <a:pt x="2974213" y="6804533"/>
                      <a:pt x="2974213" y="6804533"/>
                      <a:pt x="2974213" y="6804533"/>
                    </a:cubicBezTo>
                    <a:close/>
                    <a:moveTo>
                      <a:pt x="4011295" y="6743446"/>
                    </a:moveTo>
                    <a:cubicBezTo>
                      <a:pt x="4003675" y="6720586"/>
                      <a:pt x="4018915" y="6705346"/>
                      <a:pt x="4041775" y="6697726"/>
                    </a:cubicBezTo>
                    <a:cubicBezTo>
                      <a:pt x="4057015" y="6697726"/>
                      <a:pt x="4079875" y="6705346"/>
                      <a:pt x="4079875" y="6728206"/>
                    </a:cubicBezTo>
                    <a:cubicBezTo>
                      <a:pt x="4087495" y="6751066"/>
                      <a:pt x="4072255" y="6766306"/>
                      <a:pt x="4049395" y="6773926"/>
                    </a:cubicBezTo>
                    <a:cubicBezTo>
                      <a:pt x="4049395" y="6773926"/>
                      <a:pt x="4049395" y="6773926"/>
                      <a:pt x="4041775" y="6773926"/>
                    </a:cubicBezTo>
                    <a:cubicBezTo>
                      <a:pt x="4026535" y="6773926"/>
                      <a:pt x="4011295" y="6758686"/>
                      <a:pt x="4011295" y="6743446"/>
                    </a:cubicBezTo>
                    <a:close/>
                    <a:moveTo>
                      <a:pt x="2760599" y="6766306"/>
                    </a:moveTo>
                    <a:cubicBezTo>
                      <a:pt x="2737739" y="6766306"/>
                      <a:pt x="2730119" y="6743446"/>
                      <a:pt x="2730119" y="6728206"/>
                    </a:cubicBezTo>
                    <a:cubicBezTo>
                      <a:pt x="2737739" y="6705346"/>
                      <a:pt x="2752979" y="6690106"/>
                      <a:pt x="2775839" y="6697726"/>
                    </a:cubicBezTo>
                    <a:cubicBezTo>
                      <a:pt x="2798699" y="6697726"/>
                      <a:pt x="2806319" y="6720586"/>
                      <a:pt x="2806319" y="6735826"/>
                    </a:cubicBezTo>
                    <a:cubicBezTo>
                      <a:pt x="2798699" y="6758686"/>
                      <a:pt x="2783459" y="6773926"/>
                      <a:pt x="2768219" y="6773926"/>
                    </a:cubicBezTo>
                    <a:cubicBezTo>
                      <a:pt x="2768219" y="6773926"/>
                      <a:pt x="2760599" y="6773926"/>
                      <a:pt x="2760599" y="6766306"/>
                    </a:cubicBezTo>
                    <a:close/>
                    <a:moveTo>
                      <a:pt x="4217162" y="6697599"/>
                    </a:moveTo>
                    <a:cubicBezTo>
                      <a:pt x="4209542" y="6682359"/>
                      <a:pt x="4224782" y="6659499"/>
                      <a:pt x="4247642" y="6651879"/>
                    </a:cubicBezTo>
                    <a:cubicBezTo>
                      <a:pt x="4262882" y="6644259"/>
                      <a:pt x="4285742" y="6659499"/>
                      <a:pt x="4293362" y="6682359"/>
                    </a:cubicBezTo>
                    <a:cubicBezTo>
                      <a:pt x="4293362" y="6697599"/>
                      <a:pt x="4285742" y="6720459"/>
                      <a:pt x="4262882" y="6728079"/>
                    </a:cubicBezTo>
                    <a:cubicBezTo>
                      <a:pt x="4262882" y="6728079"/>
                      <a:pt x="4255262" y="6728079"/>
                      <a:pt x="4255262" y="6728079"/>
                    </a:cubicBezTo>
                    <a:cubicBezTo>
                      <a:pt x="4240022" y="6728079"/>
                      <a:pt x="4224782" y="6712839"/>
                      <a:pt x="4217162" y="6697599"/>
                    </a:cubicBezTo>
                    <a:close/>
                    <a:moveTo>
                      <a:pt x="2547112" y="6720459"/>
                    </a:moveTo>
                    <a:cubicBezTo>
                      <a:pt x="2531872" y="6712839"/>
                      <a:pt x="2516632" y="6697599"/>
                      <a:pt x="2524252" y="6674739"/>
                    </a:cubicBezTo>
                    <a:cubicBezTo>
                      <a:pt x="2524252" y="6651879"/>
                      <a:pt x="2547112" y="6644259"/>
                      <a:pt x="2569972" y="6644259"/>
                    </a:cubicBezTo>
                    <a:cubicBezTo>
                      <a:pt x="2585212" y="6651879"/>
                      <a:pt x="2600452" y="6674739"/>
                      <a:pt x="2592832" y="6697726"/>
                    </a:cubicBezTo>
                    <a:cubicBezTo>
                      <a:pt x="2592832" y="6712966"/>
                      <a:pt x="2577592" y="6720586"/>
                      <a:pt x="2562352" y="6720586"/>
                    </a:cubicBezTo>
                    <a:cubicBezTo>
                      <a:pt x="2554732" y="6720586"/>
                      <a:pt x="2554732" y="6720586"/>
                      <a:pt x="2547112" y="6720586"/>
                    </a:cubicBezTo>
                    <a:close/>
                    <a:moveTo>
                      <a:pt x="4423029" y="6644259"/>
                    </a:moveTo>
                    <a:cubicBezTo>
                      <a:pt x="4415409" y="6621399"/>
                      <a:pt x="4430649" y="6598539"/>
                      <a:pt x="4445889" y="6590792"/>
                    </a:cubicBezTo>
                    <a:cubicBezTo>
                      <a:pt x="4468749" y="6590792"/>
                      <a:pt x="4491609" y="6598412"/>
                      <a:pt x="4499229" y="6621272"/>
                    </a:cubicBezTo>
                    <a:cubicBezTo>
                      <a:pt x="4499229" y="6636512"/>
                      <a:pt x="4491609" y="6659372"/>
                      <a:pt x="4468749" y="6666992"/>
                    </a:cubicBezTo>
                    <a:cubicBezTo>
                      <a:pt x="4468749" y="6666992"/>
                      <a:pt x="4461129" y="6666992"/>
                      <a:pt x="4461129" y="6666992"/>
                    </a:cubicBezTo>
                    <a:cubicBezTo>
                      <a:pt x="4445889" y="6666992"/>
                      <a:pt x="4430649" y="6659372"/>
                      <a:pt x="4423029" y="6644132"/>
                    </a:cubicBezTo>
                    <a:close/>
                    <a:moveTo>
                      <a:pt x="2341118" y="6659372"/>
                    </a:moveTo>
                    <a:cubicBezTo>
                      <a:pt x="2318258" y="6651752"/>
                      <a:pt x="2310638" y="6628892"/>
                      <a:pt x="2318258" y="6613652"/>
                    </a:cubicBezTo>
                    <a:cubicBezTo>
                      <a:pt x="2325878" y="6590792"/>
                      <a:pt x="2348738" y="6583172"/>
                      <a:pt x="2363978" y="6590792"/>
                    </a:cubicBezTo>
                    <a:cubicBezTo>
                      <a:pt x="2386838" y="6590792"/>
                      <a:pt x="2394458" y="6613652"/>
                      <a:pt x="2386838" y="6636512"/>
                    </a:cubicBezTo>
                    <a:cubicBezTo>
                      <a:pt x="2386838" y="6651752"/>
                      <a:pt x="2371598" y="6659372"/>
                      <a:pt x="2356358" y="6659372"/>
                    </a:cubicBezTo>
                    <a:cubicBezTo>
                      <a:pt x="2348738" y="6659372"/>
                      <a:pt x="2348738" y="6659372"/>
                      <a:pt x="2341118" y="6659372"/>
                    </a:cubicBezTo>
                    <a:close/>
                    <a:moveTo>
                      <a:pt x="4628896" y="6567805"/>
                    </a:moveTo>
                    <a:cubicBezTo>
                      <a:pt x="4621276" y="6552565"/>
                      <a:pt x="4628896" y="6529705"/>
                      <a:pt x="4644136" y="6522085"/>
                    </a:cubicBezTo>
                    <a:cubicBezTo>
                      <a:pt x="4666996" y="6514465"/>
                      <a:pt x="4689856" y="6522085"/>
                      <a:pt x="4697476" y="6544945"/>
                    </a:cubicBezTo>
                    <a:cubicBezTo>
                      <a:pt x="4705096" y="6560185"/>
                      <a:pt x="4697476" y="6583045"/>
                      <a:pt x="4674616" y="6590665"/>
                    </a:cubicBezTo>
                    <a:cubicBezTo>
                      <a:pt x="4674616" y="6590665"/>
                      <a:pt x="4666996" y="6598285"/>
                      <a:pt x="4659376" y="6598285"/>
                    </a:cubicBezTo>
                    <a:cubicBezTo>
                      <a:pt x="4644136" y="6598285"/>
                      <a:pt x="4628896" y="6583045"/>
                      <a:pt x="4628896" y="6567805"/>
                    </a:cubicBezTo>
                    <a:close/>
                    <a:moveTo>
                      <a:pt x="2135251" y="6583045"/>
                    </a:moveTo>
                    <a:cubicBezTo>
                      <a:pt x="2120011" y="6575425"/>
                      <a:pt x="2112391" y="6552565"/>
                      <a:pt x="2120011" y="6537325"/>
                    </a:cubicBezTo>
                    <a:cubicBezTo>
                      <a:pt x="2127631" y="6514465"/>
                      <a:pt x="2150491" y="6506845"/>
                      <a:pt x="2165731" y="6514465"/>
                    </a:cubicBezTo>
                    <a:cubicBezTo>
                      <a:pt x="2188591" y="6522085"/>
                      <a:pt x="2196211" y="6544945"/>
                      <a:pt x="2188591" y="6560185"/>
                    </a:cubicBezTo>
                    <a:cubicBezTo>
                      <a:pt x="2180971" y="6575425"/>
                      <a:pt x="2165731" y="6590665"/>
                      <a:pt x="2150491" y="6590665"/>
                    </a:cubicBezTo>
                    <a:cubicBezTo>
                      <a:pt x="2150491" y="6590665"/>
                      <a:pt x="2142871" y="6590665"/>
                      <a:pt x="2135251" y="6583045"/>
                    </a:cubicBezTo>
                    <a:close/>
                    <a:moveTo>
                      <a:pt x="4827143" y="6491478"/>
                    </a:moveTo>
                    <a:cubicBezTo>
                      <a:pt x="4811903" y="6468618"/>
                      <a:pt x="4819523" y="6445758"/>
                      <a:pt x="4842383" y="6438011"/>
                    </a:cubicBezTo>
                    <a:cubicBezTo>
                      <a:pt x="4857623" y="6430391"/>
                      <a:pt x="4880483" y="6438011"/>
                      <a:pt x="4895723" y="6453251"/>
                    </a:cubicBezTo>
                    <a:cubicBezTo>
                      <a:pt x="4903343" y="6476111"/>
                      <a:pt x="4895723" y="6498971"/>
                      <a:pt x="4872863" y="6506718"/>
                    </a:cubicBezTo>
                    <a:cubicBezTo>
                      <a:pt x="4872863" y="6506718"/>
                      <a:pt x="4865243" y="6506718"/>
                      <a:pt x="4857623" y="6506718"/>
                    </a:cubicBezTo>
                    <a:cubicBezTo>
                      <a:pt x="4842383" y="6506718"/>
                      <a:pt x="4827143" y="6499098"/>
                      <a:pt x="4827143" y="6491478"/>
                    </a:cubicBezTo>
                    <a:close/>
                    <a:moveTo>
                      <a:pt x="1936877" y="6499098"/>
                    </a:moveTo>
                    <a:cubicBezTo>
                      <a:pt x="1921637" y="6491478"/>
                      <a:pt x="1914017" y="6468618"/>
                      <a:pt x="1921637" y="6445631"/>
                    </a:cubicBezTo>
                    <a:cubicBezTo>
                      <a:pt x="1929257" y="6430391"/>
                      <a:pt x="1952117" y="6422771"/>
                      <a:pt x="1974977" y="6430391"/>
                    </a:cubicBezTo>
                    <a:cubicBezTo>
                      <a:pt x="1990217" y="6438011"/>
                      <a:pt x="1997837" y="6460871"/>
                      <a:pt x="1990217" y="6476111"/>
                    </a:cubicBezTo>
                    <a:cubicBezTo>
                      <a:pt x="1982597" y="6491351"/>
                      <a:pt x="1967357" y="6498971"/>
                      <a:pt x="1959737" y="6498971"/>
                    </a:cubicBezTo>
                    <a:cubicBezTo>
                      <a:pt x="1952117" y="6498971"/>
                      <a:pt x="1944497" y="6498971"/>
                      <a:pt x="1936877" y="6498971"/>
                    </a:cubicBezTo>
                    <a:close/>
                    <a:moveTo>
                      <a:pt x="5017770" y="6392164"/>
                    </a:moveTo>
                    <a:cubicBezTo>
                      <a:pt x="5002530" y="6376924"/>
                      <a:pt x="5010150" y="6354064"/>
                      <a:pt x="5033010" y="6338697"/>
                    </a:cubicBezTo>
                    <a:cubicBezTo>
                      <a:pt x="5048250" y="6331077"/>
                      <a:pt x="5071110" y="6338697"/>
                      <a:pt x="5078730" y="6353937"/>
                    </a:cubicBezTo>
                    <a:cubicBezTo>
                      <a:pt x="5093970" y="6376797"/>
                      <a:pt x="5086350" y="6399657"/>
                      <a:pt x="5063490" y="6407404"/>
                    </a:cubicBezTo>
                    <a:cubicBezTo>
                      <a:pt x="5063490" y="6407404"/>
                      <a:pt x="5055870" y="6415024"/>
                      <a:pt x="5048250" y="6415024"/>
                    </a:cubicBezTo>
                    <a:cubicBezTo>
                      <a:pt x="5033010" y="6415024"/>
                      <a:pt x="5025390" y="6407404"/>
                      <a:pt x="5017770" y="6392164"/>
                    </a:cubicBezTo>
                    <a:close/>
                    <a:moveTo>
                      <a:pt x="1746250" y="6399784"/>
                    </a:moveTo>
                    <a:cubicBezTo>
                      <a:pt x="1731010" y="6384544"/>
                      <a:pt x="1723390" y="6361684"/>
                      <a:pt x="1731010" y="6346317"/>
                    </a:cubicBezTo>
                    <a:cubicBezTo>
                      <a:pt x="1746250" y="6323457"/>
                      <a:pt x="1769110" y="6323457"/>
                      <a:pt x="1784350" y="6331077"/>
                    </a:cubicBezTo>
                    <a:cubicBezTo>
                      <a:pt x="1807210" y="6338697"/>
                      <a:pt x="1807210" y="6361557"/>
                      <a:pt x="1799590" y="6384544"/>
                    </a:cubicBezTo>
                    <a:cubicBezTo>
                      <a:pt x="1791970" y="6392164"/>
                      <a:pt x="1776730" y="6399784"/>
                      <a:pt x="1769110" y="6399784"/>
                    </a:cubicBezTo>
                    <a:cubicBezTo>
                      <a:pt x="1761490" y="6399784"/>
                      <a:pt x="1753870" y="6399784"/>
                      <a:pt x="1746250" y="6399784"/>
                    </a:cubicBezTo>
                    <a:close/>
                    <a:moveTo>
                      <a:pt x="5200777" y="6285357"/>
                    </a:moveTo>
                    <a:cubicBezTo>
                      <a:pt x="5185537" y="6270117"/>
                      <a:pt x="5193157" y="6247257"/>
                      <a:pt x="5208397" y="6231890"/>
                    </a:cubicBezTo>
                    <a:cubicBezTo>
                      <a:pt x="5231257" y="6224270"/>
                      <a:pt x="5254117" y="6224270"/>
                      <a:pt x="5261737" y="6247130"/>
                    </a:cubicBezTo>
                    <a:cubicBezTo>
                      <a:pt x="5276977" y="6262370"/>
                      <a:pt x="5269357" y="6285230"/>
                      <a:pt x="5254117" y="6292850"/>
                    </a:cubicBezTo>
                    <a:cubicBezTo>
                      <a:pt x="5246497" y="6300470"/>
                      <a:pt x="5238877" y="6300470"/>
                      <a:pt x="5231257" y="6300470"/>
                    </a:cubicBezTo>
                    <a:cubicBezTo>
                      <a:pt x="5223637" y="6300470"/>
                      <a:pt x="5208397" y="6292850"/>
                      <a:pt x="5200777" y="6285230"/>
                    </a:cubicBezTo>
                    <a:close/>
                    <a:moveTo>
                      <a:pt x="1563243" y="6285230"/>
                    </a:moveTo>
                    <a:cubicBezTo>
                      <a:pt x="1548003" y="6269990"/>
                      <a:pt x="1540383" y="6247130"/>
                      <a:pt x="1548003" y="6231763"/>
                    </a:cubicBezTo>
                    <a:cubicBezTo>
                      <a:pt x="1563243" y="6216523"/>
                      <a:pt x="1586103" y="6208903"/>
                      <a:pt x="1601343" y="6224143"/>
                    </a:cubicBezTo>
                    <a:cubicBezTo>
                      <a:pt x="1624203" y="6231763"/>
                      <a:pt x="1624203" y="6254623"/>
                      <a:pt x="1616583" y="6277610"/>
                    </a:cubicBezTo>
                    <a:cubicBezTo>
                      <a:pt x="1608963" y="6285230"/>
                      <a:pt x="1593723" y="6292850"/>
                      <a:pt x="1586103" y="6292850"/>
                    </a:cubicBezTo>
                    <a:cubicBezTo>
                      <a:pt x="1578483" y="6292850"/>
                      <a:pt x="1570863" y="6292850"/>
                      <a:pt x="1563243" y="6285230"/>
                    </a:cubicBezTo>
                    <a:close/>
                    <a:moveTo>
                      <a:pt x="5376164" y="6163183"/>
                    </a:moveTo>
                    <a:cubicBezTo>
                      <a:pt x="5368544" y="6147943"/>
                      <a:pt x="5368544" y="6125083"/>
                      <a:pt x="5383784" y="6109716"/>
                    </a:cubicBezTo>
                    <a:cubicBezTo>
                      <a:pt x="5406644" y="6102096"/>
                      <a:pt x="5429504" y="6102096"/>
                      <a:pt x="5437124" y="6117336"/>
                    </a:cubicBezTo>
                    <a:cubicBezTo>
                      <a:pt x="5452364" y="6140196"/>
                      <a:pt x="5452364" y="6163056"/>
                      <a:pt x="5429504" y="6170803"/>
                    </a:cubicBezTo>
                    <a:cubicBezTo>
                      <a:pt x="5421884" y="6178423"/>
                      <a:pt x="5414264" y="6178423"/>
                      <a:pt x="5406644" y="6178423"/>
                    </a:cubicBezTo>
                    <a:cubicBezTo>
                      <a:pt x="5399024" y="6178423"/>
                      <a:pt x="5383784" y="6178423"/>
                      <a:pt x="5376164" y="6163183"/>
                    </a:cubicBezTo>
                    <a:close/>
                    <a:moveTo>
                      <a:pt x="1387856" y="6163183"/>
                    </a:moveTo>
                    <a:cubicBezTo>
                      <a:pt x="1364996" y="6147943"/>
                      <a:pt x="1364996" y="6125083"/>
                      <a:pt x="1380236" y="6109716"/>
                    </a:cubicBezTo>
                    <a:cubicBezTo>
                      <a:pt x="1387856" y="6094476"/>
                      <a:pt x="1410716" y="6086856"/>
                      <a:pt x="1425956" y="6102096"/>
                    </a:cubicBezTo>
                    <a:cubicBezTo>
                      <a:pt x="1448816" y="6109716"/>
                      <a:pt x="1448816" y="6140196"/>
                      <a:pt x="1441196" y="6155563"/>
                    </a:cubicBezTo>
                    <a:cubicBezTo>
                      <a:pt x="1433576" y="6163183"/>
                      <a:pt x="1418336" y="6170803"/>
                      <a:pt x="1410716" y="6170803"/>
                    </a:cubicBezTo>
                    <a:cubicBezTo>
                      <a:pt x="1395476" y="6170803"/>
                      <a:pt x="1387856" y="6163183"/>
                      <a:pt x="1387856" y="6163183"/>
                    </a:cubicBezTo>
                    <a:close/>
                    <a:moveTo>
                      <a:pt x="5551551" y="6033516"/>
                    </a:moveTo>
                    <a:cubicBezTo>
                      <a:pt x="5536311" y="6018276"/>
                      <a:pt x="5536311" y="5995416"/>
                      <a:pt x="5551551" y="5980049"/>
                    </a:cubicBezTo>
                    <a:cubicBezTo>
                      <a:pt x="5566791" y="5964809"/>
                      <a:pt x="5597271" y="5972429"/>
                      <a:pt x="5604891" y="5987669"/>
                    </a:cubicBezTo>
                    <a:cubicBezTo>
                      <a:pt x="5620131" y="6002909"/>
                      <a:pt x="5620131" y="6025769"/>
                      <a:pt x="5604891" y="6041136"/>
                    </a:cubicBezTo>
                    <a:cubicBezTo>
                      <a:pt x="5597271" y="6048756"/>
                      <a:pt x="5589651" y="6048756"/>
                      <a:pt x="5574411" y="6048756"/>
                    </a:cubicBezTo>
                    <a:cubicBezTo>
                      <a:pt x="5566791" y="6048756"/>
                      <a:pt x="5559171" y="6041136"/>
                      <a:pt x="5551551" y="6033516"/>
                    </a:cubicBezTo>
                    <a:close/>
                    <a:moveTo>
                      <a:pt x="1212469" y="6025896"/>
                    </a:moveTo>
                    <a:cubicBezTo>
                      <a:pt x="1197229" y="6010656"/>
                      <a:pt x="1197229" y="5987796"/>
                      <a:pt x="1212469" y="5972429"/>
                    </a:cubicBezTo>
                    <a:cubicBezTo>
                      <a:pt x="1220089" y="5957189"/>
                      <a:pt x="1250569" y="5957189"/>
                      <a:pt x="1265809" y="5972429"/>
                    </a:cubicBezTo>
                    <a:cubicBezTo>
                      <a:pt x="1281049" y="5980049"/>
                      <a:pt x="1281049" y="6002909"/>
                      <a:pt x="1265809" y="6025896"/>
                    </a:cubicBezTo>
                    <a:cubicBezTo>
                      <a:pt x="1258189" y="6033516"/>
                      <a:pt x="1250569" y="6033516"/>
                      <a:pt x="1235329" y="6033516"/>
                    </a:cubicBezTo>
                    <a:cubicBezTo>
                      <a:pt x="1227709" y="6033516"/>
                      <a:pt x="1220089" y="6033516"/>
                      <a:pt x="1212469" y="6025896"/>
                    </a:cubicBezTo>
                    <a:close/>
                    <a:moveTo>
                      <a:pt x="5711698" y="5896229"/>
                    </a:moveTo>
                    <a:cubicBezTo>
                      <a:pt x="5696458" y="5880989"/>
                      <a:pt x="5696458" y="5858129"/>
                      <a:pt x="5711698" y="5842762"/>
                    </a:cubicBezTo>
                    <a:cubicBezTo>
                      <a:pt x="5726938" y="5827522"/>
                      <a:pt x="5749798" y="5827522"/>
                      <a:pt x="5765038" y="5842762"/>
                    </a:cubicBezTo>
                    <a:cubicBezTo>
                      <a:pt x="5780278" y="5858002"/>
                      <a:pt x="5780278" y="5880862"/>
                      <a:pt x="5765038" y="5896229"/>
                    </a:cubicBezTo>
                    <a:cubicBezTo>
                      <a:pt x="5757418" y="5903849"/>
                      <a:pt x="5749798" y="5903849"/>
                      <a:pt x="5734558" y="5903849"/>
                    </a:cubicBezTo>
                    <a:cubicBezTo>
                      <a:pt x="5726938" y="5903849"/>
                      <a:pt x="5719318" y="5903849"/>
                      <a:pt x="5711698" y="5896229"/>
                    </a:cubicBezTo>
                    <a:close/>
                    <a:moveTo>
                      <a:pt x="1052322" y="5880989"/>
                    </a:moveTo>
                    <a:cubicBezTo>
                      <a:pt x="1037082" y="5865749"/>
                      <a:pt x="1037082" y="5842889"/>
                      <a:pt x="1052322" y="5827522"/>
                    </a:cubicBezTo>
                    <a:cubicBezTo>
                      <a:pt x="1067562" y="5812282"/>
                      <a:pt x="1090422" y="5812282"/>
                      <a:pt x="1105662" y="5827522"/>
                    </a:cubicBezTo>
                    <a:cubicBezTo>
                      <a:pt x="1120902" y="5842762"/>
                      <a:pt x="1120902" y="5865622"/>
                      <a:pt x="1105662" y="5880989"/>
                    </a:cubicBezTo>
                    <a:cubicBezTo>
                      <a:pt x="1098042" y="5888609"/>
                      <a:pt x="1090422" y="5896229"/>
                      <a:pt x="1082802" y="5896229"/>
                    </a:cubicBezTo>
                    <a:cubicBezTo>
                      <a:pt x="1067562" y="5896229"/>
                      <a:pt x="1059942" y="5888609"/>
                      <a:pt x="1052322" y="5880989"/>
                    </a:cubicBezTo>
                    <a:close/>
                    <a:moveTo>
                      <a:pt x="5864225" y="5743702"/>
                    </a:moveTo>
                    <a:cubicBezTo>
                      <a:pt x="5848985" y="5728462"/>
                      <a:pt x="5848985" y="5705602"/>
                      <a:pt x="5864225" y="5690235"/>
                    </a:cubicBezTo>
                    <a:cubicBezTo>
                      <a:pt x="5871845" y="5674995"/>
                      <a:pt x="5902325" y="5674995"/>
                      <a:pt x="5917565" y="5690235"/>
                    </a:cubicBezTo>
                    <a:cubicBezTo>
                      <a:pt x="5932805" y="5705475"/>
                      <a:pt x="5932805" y="5728335"/>
                      <a:pt x="5917565" y="5743702"/>
                    </a:cubicBezTo>
                    <a:cubicBezTo>
                      <a:pt x="5909945" y="5751322"/>
                      <a:pt x="5902325" y="5751322"/>
                      <a:pt x="5887085" y="5751322"/>
                    </a:cubicBezTo>
                    <a:cubicBezTo>
                      <a:pt x="5879465" y="5751322"/>
                      <a:pt x="5871845" y="5751322"/>
                      <a:pt x="5864225" y="5743702"/>
                    </a:cubicBezTo>
                    <a:close/>
                    <a:moveTo>
                      <a:pt x="899795" y="5728462"/>
                    </a:moveTo>
                    <a:cubicBezTo>
                      <a:pt x="884555" y="5713222"/>
                      <a:pt x="892175" y="5690362"/>
                      <a:pt x="907415" y="5674995"/>
                    </a:cubicBezTo>
                    <a:cubicBezTo>
                      <a:pt x="922655" y="5659755"/>
                      <a:pt x="945515" y="5659755"/>
                      <a:pt x="960755" y="5674995"/>
                    </a:cubicBezTo>
                    <a:cubicBezTo>
                      <a:pt x="975995" y="5690235"/>
                      <a:pt x="968375" y="5713095"/>
                      <a:pt x="953135" y="5728462"/>
                    </a:cubicBezTo>
                    <a:cubicBezTo>
                      <a:pt x="945515" y="5736082"/>
                      <a:pt x="937895" y="5736082"/>
                      <a:pt x="930275" y="5736082"/>
                    </a:cubicBezTo>
                    <a:cubicBezTo>
                      <a:pt x="922655" y="5736082"/>
                      <a:pt x="907415" y="5736082"/>
                      <a:pt x="899795" y="5728462"/>
                    </a:cubicBezTo>
                    <a:close/>
                    <a:moveTo>
                      <a:pt x="6009132" y="5583555"/>
                    </a:moveTo>
                    <a:cubicBezTo>
                      <a:pt x="5986272" y="5568315"/>
                      <a:pt x="5986272" y="5545455"/>
                      <a:pt x="6001512" y="5530088"/>
                    </a:cubicBezTo>
                    <a:cubicBezTo>
                      <a:pt x="6016752" y="5514848"/>
                      <a:pt x="6039612" y="5514848"/>
                      <a:pt x="6054852" y="5522468"/>
                    </a:cubicBezTo>
                    <a:cubicBezTo>
                      <a:pt x="6070092" y="5537708"/>
                      <a:pt x="6070092" y="5560568"/>
                      <a:pt x="6062472" y="5575935"/>
                    </a:cubicBezTo>
                    <a:cubicBezTo>
                      <a:pt x="6054852" y="5591175"/>
                      <a:pt x="6039612" y="5591175"/>
                      <a:pt x="6031992" y="5591175"/>
                    </a:cubicBezTo>
                    <a:cubicBezTo>
                      <a:pt x="6024372" y="5591175"/>
                      <a:pt x="6009132" y="5591175"/>
                      <a:pt x="6009132" y="5583555"/>
                    </a:cubicBezTo>
                    <a:close/>
                    <a:moveTo>
                      <a:pt x="762508" y="5560695"/>
                    </a:moveTo>
                    <a:cubicBezTo>
                      <a:pt x="747268" y="5545455"/>
                      <a:pt x="747268" y="5522595"/>
                      <a:pt x="762508" y="5507228"/>
                    </a:cubicBezTo>
                    <a:cubicBezTo>
                      <a:pt x="785368" y="5499608"/>
                      <a:pt x="808228" y="5499608"/>
                      <a:pt x="823468" y="5514848"/>
                    </a:cubicBezTo>
                    <a:cubicBezTo>
                      <a:pt x="831088" y="5530088"/>
                      <a:pt x="831088" y="5552948"/>
                      <a:pt x="815848" y="5568315"/>
                    </a:cubicBezTo>
                    <a:cubicBezTo>
                      <a:pt x="808228" y="5575935"/>
                      <a:pt x="800608" y="5575935"/>
                      <a:pt x="792988" y="5575935"/>
                    </a:cubicBezTo>
                    <a:cubicBezTo>
                      <a:pt x="777748" y="5575935"/>
                      <a:pt x="770128" y="5575935"/>
                      <a:pt x="762508" y="5560695"/>
                    </a:cubicBezTo>
                    <a:close/>
                    <a:moveTo>
                      <a:pt x="6138799" y="5415788"/>
                    </a:moveTo>
                    <a:cubicBezTo>
                      <a:pt x="6123559" y="5400548"/>
                      <a:pt x="6115939" y="5377688"/>
                      <a:pt x="6131179" y="5362321"/>
                    </a:cubicBezTo>
                    <a:cubicBezTo>
                      <a:pt x="6138799" y="5347081"/>
                      <a:pt x="6161659" y="5339461"/>
                      <a:pt x="6184519" y="5354701"/>
                    </a:cubicBezTo>
                    <a:cubicBezTo>
                      <a:pt x="6199759" y="5369941"/>
                      <a:pt x="6199759" y="5392801"/>
                      <a:pt x="6192139" y="5408168"/>
                    </a:cubicBezTo>
                    <a:cubicBezTo>
                      <a:pt x="6184519" y="5415788"/>
                      <a:pt x="6169279" y="5423408"/>
                      <a:pt x="6161659" y="5423408"/>
                    </a:cubicBezTo>
                    <a:cubicBezTo>
                      <a:pt x="6154039" y="5423408"/>
                      <a:pt x="6146419" y="5423408"/>
                      <a:pt x="6138799" y="5415788"/>
                    </a:cubicBezTo>
                    <a:close/>
                    <a:moveTo>
                      <a:pt x="632841" y="5392928"/>
                    </a:moveTo>
                    <a:cubicBezTo>
                      <a:pt x="617601" y="5370068"/>
                      <a:pt x="625221" y="5347208"/>
                      <a:pt x="640461" y="5339461"/>
                    </a:cubicBezTo>
                    <a:cubicBezTo>
                      <a:pt x="655701" y="5324221"/>
                      <a:pt x="678561" y="5331841"/>
                      <a:pt x="693801" y="5347081"/>
                    </a:cubicBezTo>
                    <a:cubicBezTo>
                      <a:pt x="701421" y="5362321"/>
                      <a:pt x="701421" y="5385181"/>
                      <a:pt x="686181" y="5400548"/>
                    </a:cubicBezTo>
                    <a:cubicBezTo>
                      <a:pt x="678561" y="5408168"/>
                      <a:pt x="670941" y="5408168"/>
                      <a:pt x="663321" y="5408168"/>
                    </a:cubicBezTo>
                    <a:cubicBezTo>
                      <a:pt x="648081" y="5408168"/>
                      <a:pt x="640461" y="5400548"/>
                      <a:pt x="632841" y="5392928"/>
                    </a:cubicBezTo>
                    <a:close/>
                    <a:moveTo>
                      <a:pt x="6260719" y="5240401"/>
                    </a:moveTo>
                    <a:cubicBezTo>
                      <a:pt x="6237859" y="5225161"/>
                      <a:pt x="6237859" y="5202301"/>
                      <a:pt x="6245479" y="5186934"/>
                    </a:cubicBezTo>
                    <a:cubicBezTo>
                      <a:pt x="6260719" y="5171694"/>
                      <a:pt x="6283579" y="5164074"/>
                      <a:pt x="6298819" y="5171694"/>
                    </a:cubicBezTo>
                    <a:cubicBezTo>
                      <a:pt x="6314059" y="5186934"/>
                      <a:pt x="6321679" y="5209794"/>
                      <a:pt x="6314059" y="5225161"/>
                    </a:cubicBezTo>
                    <a:cubicBezTo>
                      <a:pt x="6306439" y="5240401"/>
                      <a:pt x="6291199" y="5248021"/>
                      <a:pt x="6275959" y="5248021"/>
                    </a:cubicBezTo>
                    <a:cubicBezTo>
                      <a:pt x="6275959" y="5248021"/>
                      <a:pt x="6268339" y="5240401"/>
                      <a:pt x="6260719" y="5240401"/>
                    </a:cubicBezTo>
                    <a:close/>
                    <a:moveTo>
                      <a:pt x="510794" y="5209921"/>
                    </a:moveTo>
                    <a:cubicBezTo>
                      <a:pt x="495554" y="5194681"/>
                      <a:pt x="503174" y="5171821"/>
                      <a:pt x="526034" y="5156454"/>
                    </a:cubicBezTo>
                    <a:cubicBezTo>
                      <a:pt x="541274" y="5148834"/>
                      <a:pt x="564134" y="5148834"/>
                      <a:pt x="571754" y="5171694"/>
                    </a:cubicBezTo>
                    <a:cubicBezTo>
                      <a:pt x="586994" y="5186934"/>
                      <a:pt x="579374" y="5209794"/>
                      <a:pt x="564134" y="5225161"/>
                    </a:cubicBezTo>
                    <a:cubicBezTo>
                      <a:pt x="556514" y="5225161"/>
                      <a:pt x="548894" y="5225161"/>
                      <a:pt x="541274" y="5225161"/>
                    </a:cubicBezTo>
                    <a:cubicBezTo>
                      <a:pt x="526034" y="5225161"/>
                      <a:pt x="518414" y="5225161"/>
                      <a:pt x="510794" y="5209921"/>
                    </a:cubicBezTo>
                    <a:close/>
                    <a:moveTo>
                      <a:pt x="6367526" y="5057394"/>
                    </a:moveTo>
                    <a:cubicBezTo>
                      <a:pt x="6352286" y="5042154"/>
                      <a:pt x="6344666" y="5019294"/>
                      <a:pt x="6352286" y="5003927"/>
                    </a:cubicBezTo>
                    <a:cubicBezTo>
                      <a:pt x="6367526" y="4988687"/>
                      <a:pt x="6390386" y="4981067"/>
                      <a:pt x="6405626" y="4988687"/>
                    </a:cubicBezTo>
                    <a:cubicBezTo>
                      <a:pt x="6420866" y="4996307"/>
                      <a:pt x="6428486" y="5019167"/>
                      <a:pt x="6420866" y="5042154"/>
                    </a:cubicBezTo>
                    <a:cubicBezTo>
                      <a:pt x="6413246" y="5049774"/>
                      <a:pt x="6398006" y="5057394"/>
                      <a:pt x="6390386" y="5057394"/>
                    </a:cubicBezTo>
                    <a:cubicBezTo>
                      <a:pt x="6382766" y="5057394"/>
                      <a:pt x="6375146" y="5057394"/>
                      <a:pt x="6367526" y="5057394"/>
                    </a:cubicBezTo>
                    <a:close/>
                    <a:moveTo>
                      <a:pt x="404114" y="5019294"/>
                    </a:moveTo>
                    <a:cubicBezTo>
                      <a:pt x="388874" y="5004054"/>
                      <a:pt x="396494" y="4981194"/>
                      <a:pt x="419354" y="4973574"/>
                    </a:cubicBezTo>
                    <a:cubicBezTo>
                      <a:pt x="434594" y="4958334"/>
                      <a:pt x="457454" y="4965954"/>
                      <a:pt x="472694" y="4988814"/>
                    </a:cubicBezTo>
                    <a:cubicBezTo>
                      <a:pt x="480314" y="5004054"/>
                      <a:pt x="472694" y="5026914"/>
                      <a:pt x="449834" y="5034534"/>
                    </a:cubicBezTo>
                    <a:cubicBezTo>
                      <a:pt x="449834" y="5042154"/>
                      <a:pt x="442214" y="5042154"/>
                      <a:pt x="434594" y="5042154"/>
                    </a:cubicBezTo>
                    <a:cubicBezTo>
                      <a:pt x="419354" y="5042154"/>
                      <a:pt x="411734" y="5034534"/>
                      <a:pt x="404114" y="5019294"/>
                    </a:cubicBezTo>
                    <a:close/>
                    <a:moveTo>
                      <a:pt x="6466713" y="4866767"/>
                    </a:moveTo>
                    <a:cubicBezTo>
                      <a:pt x="6451473" y="4859147"/>
                      <a:pt x="6436233" y="4836287"/>
                      <a:pt x="6451473" y="4813300"/>
                    </a:cubicBezTo>
                    <a:cubicBezTo>
                      <a:pt x="6459093" y="4798060"/>
                      <a:pt x="6481953" y="4790440"/>
                      <a:pt x="6497193" y="4798060"/>
                    </a:cubicBezTo>
                    <a:cubicBezTo>
                      <a:pt x="6520053" y="4805680"/>
                      <a:pt x="6527673" y="4828540"/>
                      <a:pt x="6520053" y="4843780"/>
                    </a:cubicBezTo>
                    <a:cubicBezTo>
                      <a:pt x="6512433" y="4859020"/>
                      <a:pt x="6497193" y="4866640"/>
                      <a:pt x="6481953" y="4866640"/>
                    </a:cubicBezTo>
                    <a:cubicBezTo>
                      <a:pt x="6474333" y="4866640"/>
                      <a:pt x="6474333" y="4866640"/>
                      <a:pt x="6466713" y="4866640"/>
                    </a:cubicBezTo>
                    <a:close/>
                    <a:moveTo>
                      <a:pt x="305054" y="4828540"/>
                    </a:moveTo>
                    <a:cubicBezTo>
                      <a:pt x="297434" y="4805680"/>
                      <a:pt x="305054" y="4782820"/>
                      <a:pt x="327914" y="4775073"/>
                    </a:cubicBezTo>
                    <a:cubicBezTo>
                      <a:pt x="343154" y="4767453"/>
                      <a:pt x="366014" y="4775073"/>
                      <a:pt x="373634" y="4797933"/>
                    </a:cubicBezTo>
                    <a:cubicBezTo>
                      <a:pt x="381254" y="4813173"/>
                      <a:pt x="373634" y="4836033"/>
                      <a:pt x="358394" y="4843653"/>
                    </a:cubicBezTo>
                    <a:cubicBezTo>
                      <a:pt x="350774" y="4851273"/>
                      <a:pt x="343154" y="4851273"/>
                      <a:pt x="343154" y="4851273"/>
                    </a:cubicBezTo>
                    <a:cubicBezTo>
                      <a:pt x="327914" y="4851273"/>
                      <a:pt x="312674" y="4843653"/>
                      <a:pt x="305054" y="4828413"/>
                    </a:cubicBezTo>
                    <a:close/>
                    <a:moveTo>
                      <a:pt x="6550660" y="4668520"/>
                    </a:moveTo>
                    <a:cubicBezTo>
                      <a:pt x="6535420" y="4660900"/>
                      <a:pt x="6520180" y="4638040"/>
                      <a:pt x="6527800" y="4622800"/>
                    </a:cubicBezTo>
                    <a:cubicBezTo>
                      <a:pt x="6535420" y="4599940"/>
                      <a:pt x="6558280" y="4592320"/>
                      <a:pt x="6581140" y="4599940"/>
                    </a:cubicBezTo>
                    <a:cubicBezTo>
                      <a:pt x="6604000" y="4607560"/>
                      <a:pt x="6611620" y="4630420"/>
                      <a:pt x="6604000" y="4645660"/>
                    </a:cubicBezTo>
                    <a:cubicBezTo>
                      <a:pt x="6596380" y="4660900"/>
                      <a:pt x="6581140" y="4668520"/>
                      <a:pt x="6565900" y="4668520"/>
                    </a:cubicBezTo>
                    <a:cubicBezTo>
                      <a:pt x="6565900" y="4668520"/>
                      <a:pt x="6558280" y="4668520"/>
                      <a:pt x="6550660" y="4668520"/>
                    </a:cubicBezTo>
                    <a:close/>
                    <a:moveTo>
                      <a:pt x="221107" y="4630420"/>
                    </a:moveTo>
                    <a:cubicBezTo>
                      <a:pt x="213487" y="4607560"/>
                      <a:pt x="228727" y="4584700"/>
                      <a:pt x="243967" y="4576953"/>
                    </a:cubicBezTo>
                    <a:cubicBezTo>
                      <a:pt x="266827" y="4569333"/>
                      <a:pt x="289687" y="4584573"/>
                      <a:pt x="297307" y="4599813"/>
                    </a:cubicBezTo>
                    <a:cubicBezTo>
                      <a:pt x="304927" y="4622673"/>
                      <a:pt x="289687" y="4645533"/>
                      <a:pt x="274447" y="4653280"/>
                    </a:cubicBezTo>
                    <a:cubicBezTo>
                      <a:pt x="266827" y="4653280"/>
                      <a:pt x="266827" y="4653280"/>
                      <a:pt x="259207" y="4653280"/>
                    </a:cubicBezTo>
                    <a:cubicBezTo>
                      <a:pt x="243967" y="4653280"/>
                      <a:pt x="228727" y="4645660"/>
                      <a:pt x="221107" y="4630420"/>
                    </a:cubicBezTo>
                    <a:close/>
                    <a:moveTo>
                      <a:pt x="6626860" y="4470146"/>
                    </a:moveTo>
                    <a:cubicBezTo>
                      <a:pt x="6604000" y="4462526"/>
                      <a:pt x="6596380" y="4439666"/>
                      <a:pt x="6604000" y="4416679"/>
                    </a:cubicBezTo>
                    <a:cubicBezTo>
                      <a:pt x="6604000" y="4401439"/>
                      <a:pt x="6626860" y="4386199"/>
                      <a:pt x="6649720" y="4393819"/>
                    </a:cubicBezTo>
                    <a:cubicBezTo>
                      <a:pt x="6672580" y="4401439"/>
                      <a:pt x="6680200" y="4424299"/>
                      <a:pt x="6672580" y="4439539"/>
                    </a:cubicBezTo>
                    <a:cubicBezTo>
                      <a:pt x="6672580" y="4454779"/>
                      <a:pt x="6657340" y="4470019"/>
                      <a:pt x="6634480" y="4470019"/>
                    </a:cubicBezTo>
                    <a:cubicBezTo>
                      <a:pt x="6634480" y="4470019"/>
                      <a:pt x="6626860" y="4470019"/>
                      <a:pt x="6626860" y="4470019"/>
                    </a:cubicBezTo>
                    <a:close/>
                    <a:moveTo>
                      <a:pt x="152527" y="4424299"/>
                    </a:moveTo>
                    <a:cubicBezTo>
                      <a:pt x="144907" y="4401439"/>
                      <a:pt x="160147" y="4378579"/>
                      <a:pt x="175387" y="4378579"/>
                    </a:cubicBezTo>
                    <a:cubicBezTo>
                      <a:pt x="198247" y="4370959"/>
                      <a:pt x="221107" y="4378579"/>
                      <a:pt x="228727" y="4401439"/>
                    </a:cubicBezTo>
                    <a:cubicBezTo>
                      <a:pt x="228727" y="4424299"/>
                      <a:pt x="221107" y="4439539"/>
                      <a:pt x="198247" y="4447159"/>
                    </a:cubicBezTo>
                    <a:cubicBezTo>
                      <a:pt x="198247" y="4447159"/>
                      <a:pt x="190627" y="4447159"/>
                      <a:pt x="190627" y="4447159"/>
                    </a:cubicBezTo>
                    <a:cubicBezTo>
                      <a:pt x="175387" y="4447159"/>
                      <a:pt x="160147" y="4439539"/>
                      <a:pt x="152527" y="4424299"/>
                    </a:cubicBezTo>
                    <a:close/>
                    <a:moveTo>
                      <a:pt x="6687947" y="4264025"/>
                    </a:moveTo>
                    <a:cubicBezTo>
                      <a:pt x="6665086" y="4256405"/>
                      <a:pt x="6649847" y="4233545"/>
                      <a:pt x="6657467" y="4218305"/>
                    </a:cubicBezTo>
                    <a:cubicBezTo>
                      <a:pt x="6665086" y="4195445"/>
                      <a:pt x="6680326" y="4180205"/>
                      <a:pt x="6703186" y="4187825"/>
                    </a:cubicBezTo>
                    <a:cubicBezTo>
                      <a:pt x="6726047" y="4195445"/>
                      <a:pt x="6733667" y="4210685"/>
                      <a:pt x="6733667" y="4233545"/>
                    </a:cubicBezTo>
                    <a:cubicBezTo>
                      <a:pt x="6726047" y="4248785"/>
                      <a:pt x="6710807" y="4264025"/>
                      <a:pt x="6695567" y="4264025"/>
                    </a:cubicBezTo>
                    <a:cubicBezTo>
                      <a:pt x="6695567" y="4264025"/>
                      <a:pt x="6687947" y="4264025"/>
                      <a:pt x="6687947" y="4264025"/>
                    </a:cubicBezTo>
                    <a:close/>
                    <a:moveTo>
                      <a:pt x="99187" y="4210812"/>
                    </a:moveTo>
                    <a:cubicBezTo>
                      <a:pt x="91567" y="4195572"/>
                      <a:pt x="106807" y="4172712"/>
                      <a:pt x="122047" y="4165092"/>
                    </a:cubicBezTo>
                    <a:cubicBezTo>
                      <a:pt x="144907" y="4165092"/>
                      <a:pt x="167767" y="4172712"/>
                      <a:pt x="167767" y="4195572"/>
                    </a:cubicBezTo>
                    <a:cubicBezTo>
                      <a:pt x="175387" y="4218432"/>
                      <a:pt x="160147" y="4241292"/>
                      <a:pt x="144907" y="4241292"/>
                    </a:cubicBezTo>
                    <a:cubicBezTo>
                      <a:pt x="137287" y="4241292"/>
                      <a:pt x="137287" y="4241292"/>
                      <a:pt x="129667" y="4241292"/>
                    </a:cubicBezTo>
                    <a:cubicBezTo>
                      <a:pt x="114427" y="4241292"/>
                      <a:pt x="99187" y="4233672"/>
                      <a:pt x="99187" y="4210812"/>
                    </a:cubicBezTo>
                    <a:close/>
                    <a:moveTo>
                      <a:pt x="6733667" y="4050538"/>
                    </a:moveTo>
                    <a:cubicBezTo>
                      <a:pt x="6710807" y="4050538"/>
                      <a:pt x="6695567" y="4027678"/>
                      <a:pt x="6703187" y="4004818"/>
                    </a:cubicBezTo>
                    <a:cubicBezTo>
                      <a:pt x="6703187" y="3989578"/>
                      <a:pt x="6726048" y="3974338"/>
                      <a:pt x="6748907" y="3974338"/>
                    </a:cubicBezTo>
                    <a:cubicBezTo>
                      <a:pt x="6764148" y="3981958"/>
                      <a:pt x="6779387" y="3997198"/>
                      <a:pt x="6779387" y="4020058"/>
                    </a:cubicBezTo>
                    <a:cubicBezTo>
                      <a:pt x="6771767" y="4042918"/>
                      <a:pt x="6756527" y="4050538"/>
                      <a:pt x="6741287" y="4050538"/>
                    </a:cubicBezTo>
                    <a:cubicBezTo>
                      <a:pt x="6741287" y="4050538"/>
                      <a:pt x="6733667" y="4050538"/>
                      <a:pt x="6733667" y="4050538"/>
                    </a:cubicBezTo>
                    <a:close/>
                    <a:moveTo>
                      <a:pt x="53340" y="4004818"/>
                    </a:moveTo>
                    <a:cubicBezTo>
                      <a:pt x="45720" y="3981958"/>
                      <a:pt x="60960" y="3959098"/>
                      <a:pt x="83820" y="3959098"/>
                    </a:cubicBezTo>
                    <a:cubicBezTo>
                      <a:pt x="106680" y="3951478"/>
                      <a:pt x="121920" y="3966718"/>
                      <a:pt x="129540" y="3989578"/>
                    </a:cubicBezTo>
                    <a:cubicBezTo>
                      <a:pt x="129540" y="4012438"/>
                      <a:pt x="114300" y="4027678"/>
                      <a:pt x="99060" y="4035298"/>
                    </a:cubicBezTo>
                    <a:cubicBezTo>
                      <a:pt x="91440" y="4035298"/>
                      <a:pt x="91440" y="4035298"/>
                      <a:pt x="91440" y="4035298"/>
                    </a:cubicBezTo>
                    <a:cubicBezTo>
                      <a:pt x="68580" y="4035298"/>
                      <a:pt x="53340" y="4020058"/>
                      <a:pt x="53340" y="4004818"/>
                    </a:cubicBezTo>
                    <a:close/>
                    <a:moveTo>
                      <a:pt x="6764147" y="3836924"/>
                    </a:moveTo>
                    <a:cubicBezTo>
                      <a:pt x="6748907" y="3836924"/>
                      <a:pt x="6733667" y="3821684"/>
                      <a:pt x="6733667" y="3798824"/>
                    </a:cubicBezTo>
                    <a:cubicBezTo>
                      <a:pt x="6733667" y="3775964"/>
                      <a:pt x="6756526" y="3760724"/>
                      <a:pt x="6771767" y="3768344"/>
                    </a:cubicBezTo>
                    <a:cubicBezTo>
                      <a:pt x="6794626" y="3768344"/>
                      <a:pt x="6809867" y="3783584"/>
                      <a:pt x="6809867" y="3806444"/>
                    </a:cubicBezTo>
                    <a:cubicBezTo>
                      <a:pt x="6809867" y="3829304"/>
                      <a:pt x="6787007" y="3844544"/>
                      <a:pt x="6771767" y="3844544"/>
                    </a:cubicBezTo>
                    <a:cubicBezTo>
                      <a:pt x="6771767" y="3844544"/>
                      <a:pt x="6764147" y="3836924"/>
                      <a:pt x="6764147" y="3836924"/>
                    </a:cubicBezTo>
                    <a:close/>
                    <a:moveTo>
                      <a:pt x="22860" y="3791204"/>
                    </a:moveTo>
                    <a:cubicBezTo>
                      <a:pt x="22860" y="3768344"/>
                      <a:pt x="38100" y="3745484"/>
                      <a:pt x="53340" y="3745484"/>
                    </a:cubicBezTo>
                    <a:cubicBezTo>
                      <a:pt x="76200" y="3745484"/>
                      <a:pt x="99060" y="3760724"/>
                      <a:pt x="99060" y="3775964"/>
                    </a:cubicBezTo>
                    <a:cubicBezTo>
                      <a:pt x="99060" y="3798824"/>
                      <a:pt x="83820" y="3821684"/>
                      <a:pt x="60960" y="3821684"/>
                    </a:cubicBezTo>
                    <a:cubicBezTo>
                      <a:pt x="38100" y="3821684"/>
                      <a:pt x="22860" y="3806444"/>
                      <a:pt x="22860" y="3791204"/>
                    </a:cubicBezTo>
                    <a:close/>
                    <a:moveTo>
                      <a:pt x="6787007" y="3623310"/>
                    </a:moveTo>
                    <a:cubicBezTo>
                      <a:pt x="6764147" y="3623310"/>
                      <a:pt x="6748907" y="3608070"/>
                      <a:pt x="6748907" y="3585210"/>
                    </a:cubicBezTo>
                    <a:cubicBezTo>
                      <a:pt x="6748907" y="3562350"/>
                      <a:pt x="6771767" y="3547110"/>
                      <a:pt x="6787007" y="3554730"/>
                    </a:cubicBezTo>
                    <a:cubicBezTo>
                      <a:pt x="6809867" y="3554730"/>
                      <a:pt x="6825107" y="3569970"/>
                      <a:pt x="6825107" y="3592830"/>
                    </a:cubicBezTo>
                    <a:cubicBezTo>
                      <a:pt x="6825107" y="3608070"/>
                      <a:pt x="6809867" y="3630930"/>
                      <a:pt x="6787007" y="3630930"/>
                    </a:cubicBezTo>
                    <a:cubicBezTo>
                      <a:pt x="6787007" y="3630930"/>
                      <a:pt x="6787007" y="3630930"/>
                      <a:pt x="6787007" y="3623310"/>
                    </a:cubicBezTo>
                    <a:close/>
                    <a:moveTo>
                      <a:pt x="7620" y="3569970"/>
                    </a:moveTo>
                    <a:cubicBezTo>
                      <a:pt x="7620" y="3547110"/>
                      <a:pt x="22860" y="3531870"/>
                      <a:pt x="45720" y="3531870"/>
                    </a:cubicBezTo>
                    <a:cubicBezTo>
                      <a:pt x="60960" y="3531870"/>
                      <a:pt x="83820" y="3547110"/>
                      <a:pt x="83820" y="3569970"/>
                    </a:cubicBezTo>
                    <a:cubicBezTo>
                      <a:pt x="83820" y="3592830"/>
                      <a:pt x="68580" y="3608070"/>
                      <a:pt x="45720" y="3608070"/>
                    </a:cubicBezTo>
                    <a:cubicBezTo>
                      <a:pt x="22860" y="3608070"/>
                      <a:pt x="7620" y="3592830"/>
                      <a:pt x="7620" y="3569970"/>
                    </a:cubicBezTo>
                    <a:close/>
                    <a:moveTo>
                      <a:pt x="6756526" y="3371596"/>
                    </a:moveTo>
                    <a:cubicBezTo>
                      <a:pt x="6756526" y="3356356"/>
                      <a:pt x="6771767" y="3333496"/>
                      <a:pt x="6794626" y="3333496"/>
                    </a:cubicBezTo>
                    <a:cubicBezTo>
                      <a:pt x="6809867" y="3333496"/>
                      <a:pt x="6832726" y="3356356"/>
                      <a:pt x="6832726" y="3371596"/>
                    </a:cubicBezTo>
                    <a:cubicBezTo>
                      <a:pt x="6832726" y="3394456"/>
                      <a:pt x="6809867" y="3409696"/>
                      <a:pt x="6794626" y="3409696"/>
                    </a:cubicBezTo>
                    <a:cubicBezTo>
                      <a:pt x="6771767" y="3409696"/>
                      <a:pt x="6756526" y="3394456"/>
                      <a:pt x="6756526" y="3371596"/>
                    </a:cubicBezTo>
                    <a:close/>
                    <a:moveTo>
                      <a:pt x="38100" y="3394456"/>
                    </a:moveTo>
                    <a:cubicBezTo>
                      <a:pt x="22860" y="3394456"/>
                      <a:pt x="0" y="3379216"/>
                      <a:pt x="0" y="3356356"/>
                    </a:cubicBezTo>
                    <a:cubicBezTo>
                      <a:pt x="0" y="3333496"/>
                      <a:pt x="22860" y="3318256"/>
                      <a:pt x="38100" y="3318256"/>
                    </a:cubicBezTo>
                    <a:cubicBezTo>
                      <a:pt x="60960" y="3318256"/>
                      <a:pt x="76200" y="3333496"/>
                      <a:pt x="76200" y="3356356"/>
                    </a:cubicBezTo>
                    <a:cubicBezTo>
                      <a:pt x="76200" y="3379216"/>
                      <a:pt x="60960" y="3394456"/>
                      <a:pt x="38100" y="3394456"/>
                    </a:cubicBezTo>
                    <a:close/>
                    <a:moveTo>
                      <a:pt x="6741287" y="3165602"/>
                    </a:moveTo>
                    <a:cubicBezTo>
                      <a:pt x="6741287" y="3142742"/>
                      <a:pt x="6756527" y="3127502"/>
                      <a:pt x="6779387" y="3119882"/>
                    </a:cubicBezTo>
                    <a:cubicBezTo>
                      <a:pt x="6802247" y="3119882"/>
                      <a:pt x="6817487" y="3135122"/>
                      <a:pt x="6817487" y="3157982"/>
                    </a:cubicBezTo>
                    <a:cubicBezTo>
                      <a:pt x="6825107" y="3180842"/>
                      <a:pt x="6809867" y="3196082"/>
                      <a:pt x="6787007" y="3196082"/>
                    </a:cubicBezTo>
                    <a:cubicBezTo>
                      <a:pt x="6787007" y="3196082"/>
                      <a:pt x="6787007" y="3196082"/>
                      <a:pt x="6779387" y="3196082"/>
                    </a:cubicBezTo>
                    <a:cubicBezTo>
                      <a:pt x="6764147" y="3196082"/>
                      <a:pt x="6748907" y="3180842"/>
                      <a:pt x="6741287" y="3165602"/>
                    </a:cubicBezTo>
                    <a:close/>
                    <a:moveTo>
                      <a:pt x="45720" y="3180842"/>
                    </a:moveTo>
                    <a:cubicBezTo>
                      <a:pt x="30480" y="3180842"/>
                      <a:pt x="15240" y="3157982"/>
                      <a:pt x="15240" y="3135122"/>
                    </a:cubicBezTo>
                    <a:cubicBezTo>
                      <a:pt x="15240" y="3119882"/>
                      <a:pt x="30480" y="3104642"/>
                      <a:pt x="53340" y="3104642"/>
                    </a:cubicBezTo>
                    <a:cubicBezTo>
                      <a:pt x="76200" y="3104642"/>
                      <a:pt x="91440" y="3119882"/>
                      <a:pt x="91440" y="3142742"/>
                    </a:cubicBezTo>
                    <a:cubicBezTo>
                      <a:pt x="91440" y="3165602"/>
                      <a:pt x="68580" y="3180842"/>
                      <a:pt x="53340" y="3180842"/>
                    </a:cubicBezTo>
                    <a:cubicBezTo>
                      <a:pt x="53340" y="3180842"/>
                      <a:pt x="45720" y="3180842"/>
                      <a:pt x="45720" y="3180842"/>
                    </a:cubicBezTo>
                    <a:close/>
                    <a:moveTo>
                      <a:pt x="6718426" y="2951988"/>
                    </a:moveTo>
                    <a:cubicBezTo>
                      <a:pt x="6718426" y="2929128"/>
                      <a:pt x="6733667" y="2913888"/>
                      <a:pt x="6756526" y="2906268"/>
                    </a:cubicBezTo>
                    <a:cubicBezTo>
                      <a:pt x="6771767" y="2906268"/>
                      <a:pt x="6794626" y="2921508"/>
                      <a:pt x="6794626" y="2944368"/>
                    </a:cubicBezTo>
                    <a:cubicBezTo>
                      <a:pt x="6802247" y="2959608"/>
                      <a:pt x="6787007" y="2982468"/>
                      <a:pt x="6764147" y="2982468"/>
                    </a:cubicBezTo>
                    <a:cubicBezTo>
                      <a:pt x="6764147" y="2982468"/>
                      <a:pt x="6764147" y="2982468"/>
                      <a:pt x="6756526" y="2982468"/>
                    </a:cubicBezTo>
                    <a:cubicBezTo>
                      <a:pt x="6741287" y="2982468"/>
                      <a:pt x="6726047" y="2974848"/>
                      <a:pt x="6718426" y="2951988"/>
                    </a:cubicBezTo>
                    <a:close/>
                    <a:moveTo>
                      <a:pt x="68580" y="2967228"/>
                    </a:moveTo>
                    <a:cubicBezTo>
                      <a:pt x="45720" y="2959608"/>
                      <a:pt x="38100" y="2944368"/>
                      <a:pt x="38100" y="2921508"/>
                    </a:cubicBezTo>
                    <a:cubicBezTo>
                      <a:pt x="38100" y="2898648"/>
                      <a:pt x="60960" y="2891028"/>
                      <a:pt x="83820" y="2891028"/>
                    </a:cubicBezTo>
                    <a:cubicBezTo>
                      <a:pt x="99060" y="2891028"/>
                      <a:pt x="114300" y="2913888"/>
                      <a:pt x="114300" y="2936748"/>
                    </a:cubicBezTo>
                    <a:cubicBezTo>
                      <a:pt x="106680" y="2951988"/>
                      <a:pt x="91440" y="2967228"/>
                      <a:pt x="76200" y="2967228"/>
                    </a:cubicBezTo>
                    <a:cubicBezTo>
                      <a:pt x="76200" y="2967228"/>
                      <a:pt x="68580" y="2967228"/>
                      <a:pt x="68580" y="2967228"/>
                    </a:cubicBezTo>
                    <a:close/>
                    <a:moveTo>
                      <a:pt x="6687820" y="2745994"/>
                    </a:moveTo>
                    <a:cubicBezTo>
                      <a:pt x="6680200" y="2723134"/>
                      <a:pt x="6695440" y="2700274"/>
                      <a:pt x="6718300" y="2700274"/>
                    </a:cubicBezTo>
                    <a:cubicBezTo>
                      <a:pt x="6733540" y="2692654"/>
                      <a:pt x="6756400" y="2707894"/>
                      <a:pt x="6764020" y="2730754"/>
                    </a:cubicBezTo>
                    <a:cubicBezTo>
                      <a:pt x="6764020" y="2745994"/>
                      <a:pt x="6748780" y="2768854"/>
                      <a:pt x="6733540" y="2776474"/>
                    </a:cubicBezTo>
                    <a:cubicBezTo>
                      <a:pt x="6725920" y="2776474"/>
                      <a:pt x="6725920" y="2776474"/>
                      <a:pt x="6725920" y="2776474"/>
                    </a:cubicBezTo>
                    <a:cubicBezTo>
                      <a:pt x="6703060" y="2776474"/>
                      <a:pt x="6687820" y="2761234"/>
                      <a:pt x="6687820" y="2745994"/>
                    </a:cubicBezTo>
                    <a:close/>
                    <a:moveTo>
                      <a:pt x="106680" y="2753614"/>
                    </a:moveTo>
                    <a:cubicBezTo>
                      <a:pt x="83820" y="2753614"/>
                      <a:pt x="68580" y="2730754"/>
                      <a:pt x="76200" y="2707894"/>
                    </a:cubicBezTo>
                    <a:cubicBezTo>
                      <a:pt x="76200" y="2685034"/>
                      <a:pt x="99060" y="2677414"/>
                      <a:pt x="121920" y="2677414"/>
                    </a:cubicBezTo>
                    <a:cubicBezTo>
                      <a:pt x="144780" y="2685034"/>
                      <a:pt x="152400" y="2707894"/>
                      <a:pt x="152400" y="2723134"/>
                    </a:cubicBezTo>
                    <a:cubicBezTo>
                      <a:pt x="144780" y="2745994"/>
                      <a:pt x="129540" y="2753614"/>
                      <a:pt x="114300" y="2753614"/>
                    </a:cubicBezTo>
                    <a:cubicBezTo>
                      <a:pt x="106680" y="2753614"/>
                      <a:pt x="106680" y="2753614"/>
                      <a:pt x="106680" y="2753614"/>
                    </a:cubicBezTo>
                    <a:close/>
                    <a:moveTo>
                      <a:pt x="6634480" y="2540000"/>
                    </a:moveTo>
                    <a:cubicBezTo>
                      <a:pt x="6634480" y="2517140"/>
                      <a:pt x="6642100" y="2494280"/>
                      <a:pt x="6664960" y="2494280"/>
                    </a:cubicBezTo>
                    <a:cubicBezTo>
                      <a:pt x="6687820" y="2486660"/>
                      <a:pt x="6703060" y="2494280"/>
                      <a:pt x="6710680" y="2517140"/>
                    </a:cubicBezTo>
                    <a:cubicBezTo>
                      <a:pt x="6718300" y="2540000"/>
                      <a:pt x="6703060" y="2562860"/>
                      <a:pt x="6687820" y="2562860"/>
                    </a:cubicBezTo>
                    <a:cubicBezTo>
                      <a:pt x="6680200" y="2562860"/>
                      <a:pt x="6680200" y="2562860"/>
                      <a:pt x="6672580" y="2562860"/>
                    </a:cubicBezTo>
                    <a:cubicBezTo>
                      <a:pt x="6657340" y="2562860"/>
                      <a:pt x="6642100" y="2555240"/>
                      <a:pt x="6634480" y="2540000"/>
                    </a:cubicBezTo>
                    <a:close/>
                    <a:moveTo>
                      <a:pt x="152527" y="2547620"/>
                    </a:moveTo>
                    <a:cubicBezTo>
                      <a:pt x="129667" y="2540000"/>
                      <a:pt x="122047" y="2517140"/>
                      <a:pt x="129667" y="2501900"/>
                    </a:cubicBezTo>
                    <a:cubicBezTo>
                      <a:pt x="129667" y="2479040"/>
                      <a:pt x="152527" y="2463800"/>
                      <a:pt x="175387" y="2471420"/>
                    </a:cubicBezTo>
                    <a:cubicBezTo>
                      <a:pt x="190627" y="2479040"/>
                      <a:pt x="205867" y="2501900"/>
                      <a:pt x="198247" y="2517140"/>
                    </a:cubicBezTo>
                    <a:cubicBezTo>
                      <a:pt x="198247" y="2532380"/>
                      <a:pt x="183007" y="2547620"/>
                      <a:pt x="167767" y="2547620"/>
                    </a:cubicBezTo>
                    <a:cubicBezTo>
                      <a:pt x="160147" y="2547620"/>
                      <a:pt x="160147" y="2547620"/>
                      <a:pt x="152527" y="2547620"/>
                    </a:cubicBezTo>
                    <a:close/>
                    <a:moveTo>
                      <a:pt x="6573520" y="2334006"/>
                    </a:moveTo>
                    <a:cubicBezTo>
                      <a:pt x="6565900" y="2318766"/>
                      <a:pt x="6581139" y="2295906"/>
                      <a:pt x="6596380" y="2288286"/>
                    </a:cubicBezTo>
                    <a:cubicBezTo>
                      <a:pt x="6619239" y="2280666"/>
                      <a:pt x="6642100" y="2288286"/>
                      <a:pt x="6649720" y="2311146"/>
                    </a:cubicBezTo>
                    <a:cubicBezTo>
                      <a:pt x="6657339" y="2334006"/>
                      <a:pt x="6642100" y="2349246"/>
                      <a:pt x="6626860" y="2356866"/>
                    </a:cubicBezTo>
                    <a:cubicBezTo>
                      <a:pt x="6619239" y="2364486"/>
                      <a:pt x="6611620" y="2364486"/>
                      <a:pt x="6611620" y="2364486"/>
                    </a:cubicBezTo>
                    <a:cubicBezTo>
                      <a:pt x="6596380" y="2364486"/>
                      <a:pt x="6581139" y="2349246"/>
                      <a:pt x="6573520" y="2334006"/>
                    </a:cubicBezTo>
                    <a:close/>
                    <a:moveTo>
                      <a:pt x="213487" y="2341626"/>
                    </a:moveTo>
                    <a:cubicBezTo>
                      <a:pt x="198247" y="2334006"/>
                      <a:pt x="183007" y="2311146"/>
                      <a:pt x="190627" y="2288159"/>
                    </a:cubicBezTo>
                    <a:cubicBezTo>
                      <a:pt x="198247" y="2272919"/>
                      <a:pt x="221107" y="2257679"/>
                      <a:pt x="243967" y="2265299"/>
                    </a:cubicBezTo>
                    <a:cubicBezTo>
                      <a:pt x="259207" y="2272919"/>
                      <a:pt x="274447" y="2295779"/>
                      <a:pt x="266827" y="2318766"/>
                    </a:cubicBezTo>
                    <a:cubicBezTo>
                      <a:pt x="259207" y="2334006"/>
                      <a:pt x="243967" y="2341626"/>
                      <a:pt x="228727" y="2341626"/>
                    </a:cubicBezTo>
                    <a:cubicBezTo>
                      <a:pt x="221107" y="2341626"/>
                      <a:pt x="221107" y="2341626"/>
                      <a:pt x="213487" y="2341626"/>
                    </a:cubicBezTo>
                    <a:close/>
                    <a:moveTo>
                      <a:pt x="6497320" y="2135632"/>
                    </a:moveTo>
                    <a:cubicBezTo>
                      <a:pt x="6489700" y="2120392"/>
                      <a:pt x="6504940" y="2097532"/>
                      <a:pt x="6520180" y="2089912"/>
                    </a:cubicBezTo>
                    <a:cubicBezTo>
                      <a:pt x="6543040" y="2082292"/>
                      <a:pt x="6565900" y="2089912"/>
                      <a:pt x="6573520" y="2105152"/>
                    </a:cubicBezTo>
                    <a:cubicBezTo>
                      <a:pt x="6581140" y="2128012"/>
                      <a:pt x="6565900" y="2150872"/>
                      <a:pt x="6550660" y="2158619"/>
                    </a:cubicBezTo>
                    <a:cubicBezTo>
                      <a:pt x="6543040" y="2158619"/>
                      <a:pt x="6543040" y="2158619"/>
                      <a:pt x="6535420" y="2158619"/>
                    </a:cubicBezTo>
                    <a:cubicBezTo>
                      <a:pt x="6520180" y="2158619"/>
                      <a:pt x="6504940" y="2150999"/>
                      <a:pt x="6497320" y="2135759"/>
                    </a:cubicBezTo>
                    <a:close/>
                    <a:moveTo>
                      <a:pt x="289814" y="2143379"/>
                    </a:moveTo>
                    <a:cubicBezTo>
                      <a:pt x="274574" y="2128139"/>
                      <a:pt x="259334" y="2112899"/>
                      <a:pt x="266954" y="2089912"/>
                    </a:cubicBezTo>
                    <a:cubicBezTo>
                      <a:pt x="274574" y="2067052"/>
                      <a:pt x="297434" y="2059432"/>
                      <a:pt x="320294" y="2067052"/>
                    </a:cubicBezTo>
                    <a:cubicBezTo>
                      <a:pt x="335534" y="2074672"/>
                      <a:pt x="350774" y="2097532"/>
                      <a:pt x="343154" y="2120519"/>
                    </a:cubicBezTo>
                    <a:cubicBezTo>
                      <a:pt x="335534" y="2135759"/>
                      <a:pt x="320294" y="2143379"/>
                      <a:pt x="305054" y="2143379"/>
                    </a:cubicBezTo>
                    <a:cubicBezTo>
                      <a:pt x="297434" y="2143379"/>
                      <a:pt x="297434" y="2143379"/>
                      <a:pt x="289814" y="2143379"/>
                    </a:cubicBezTo>
                    <a:close/>
                    <a:moveTo>
                      <a:pt x="6413373" y="1945005"/>
                    </a:moveTo>
                    <a:cubicBezTo>
                      <a:pt x="6405753" y="1922145"/>
                      <a:pt x="6413373" y="1899285"/>
                      <a:pt x="6428613" y="1891538"/>
                    </a:cubicBezTo>
                    <a:cubicBezTo>
                      <a:pt x="6451473" y="1883918"/>
                      <a:pt x="6474333" y="1891538"/>
                      <a:pt x="6481953" y="1914398"/>
                    </a:cubicBezTo>
                    <a:cubicBezTo>
                      <a:pt x="6489573" y="1929638"/>
                      <a:pt x="6481953" y="1952498"/>
                      <a:pt x="6466713" y="1960118"/>
                    </a:cubicBezTo>
                    <a:cubicBezTo>
                      <a:pt x="6459093" y="1967738"/>
                      <a:pt x="6451473" y="1967738"/>
                      <a:pt x="6443853" y="1967738"/>
                    </a:cubicBezTo>
                    <a:cubicBezTo>
                      <a:pt x="6436233" y="1967738"/>
                      <a:pt x="6420993" y="1960118"/>
                      <a:pt x="6413373" y="1944878"/>
                    </a:cubicBezTo>
                    <a:close/>
                    <a:moveTo>
                      <a:pt x="381254" y="1944878"/>
                    </a:moveTo>
                    <a:cubicBezTo>
                      <a:pt x="358394" y="1937258"/>
                      <a:pt x="350774" y="1914398"/>
                      <a:pt x="358394" y="1891411"/>
                    </a:cubicBezTo>
                    <a:cubicBezTo>
                      <a:pt x="373634" y="1876171"/>
                      <a:pt x="396494" y="1868551"/>
                      <a:pt x="411734" y="1876171"/>
                    </a:cubicBezTo>
                    <a:cubicBezTo>
                      <a:pt x="426974" y="1883791"/>
                      <a:pt x="434594" y="1906651"/>
                      <a:pt x="426974" y="1929638"/>
                    </a:cubicBezTo>
                    <a:cubicBezTo>
                      <a:pt x="419354" y="1937258"/>
                      <a:pt x="411734" y="1944878"/>
                      <a:pt x="396494" y="1944878"/>
                    </a:cubicBezTo>
                    <a:cubicBezTo>
                      <a:pt x="388874" y="1944878"/>
                      <a:pt x="381254" y="1944878"/>
                      <a:pt x="381254" y="1944878"/>
                    </a:cubicBezTo>
                    <a:close/>
                    <a:moveTo>
                      <a:pt x="6314186" y="1754124"/>
                    </a:moveTo>
                    <a:cubicBezTo>
                      <a:pt x="6306566" y="1738884"/>
                      <a:pt x="6306566" y="1716024"/>
                      <a:pt x="6329426" y="1708404"/>
                    </a:cubicBezTo>
                    <a:cubicBezTo>
                      <a:pt x="6344666" y="1693164"/>
                      <a:pt x="6367526" y="1700784"/>
                      <a:pt x="6382766" y="1716024"/>
                    </a:cubicBezTo>
                    <a:cubicBezTo>
                      <a:pt x="6390386" y="1738884"/>
                      <a:pt x="6382766" y="1761744"/>
                      <a:pt x="6367526" y="1769491"/>
                    </a:cubicBezTo>
                    <a:cubicBezTo>
                      <a:pt x="6359906" y="1777111"/>
                      <a:pt x="6352286" y="1777111"/>
                      <a:pt x="6344666" y="1777111"/>
                    </a:cubicBezTo>
                    <a:cubicBezTo>
                      <a:pt x="6329426" y="1777111"/>
                      <a:pt x="6321806" y="1769491"/>
                      <a:pt x="6314186" y="1754251"/>
                    </a:cubicBezTo>
                    <a:close/>
                    <a:moveTo>
                      <a:pt x="480441" y="1754251"/>
                    </a:moveTo>
                    <a:cubicBezTo>
                      <a:pt x="457581" y="1746631"/>
                      <a:pt x="449961" y="1723771"/>
                      <a:pt x="465201" y="1700784"/>
                    </a:cubicBezTo>
                    <a:cubicBezTo>
                      <a:pt x="472821" y="1685544"/>
                      <a:pt x="495681" y="1677924"/>
                      <a:pt x="518541" y="1685544"/>
                    </a:cubicBezTo>
                    <a:cubicBezTo>
                      <a:pt x="533781" y="1700784"/>
                      <a:pt x="541401" y="1723644"/>
                      <a:pt x="526161" y="1739011"/>
                    </a:cubicBezTo>
                    <a:cubicBezTo>
                      <a:pt x="518541" y="1754251"/>
                      <a:pt x="510921" y="1761871"/>
                      <a:pt x="495681" y="1761871"/>
                    </a:cubicBezTo>
                    <a:cubicBezTo>
                      <a:pt x="488061" y="1761871"/>
                      <a:pt x="480441" y="1754251"/>
                      <a:pt x="480441" y="1754251"/>
                    </a:cubicBezTo>
                    <a:close/>
                    <a:moveTo>
                      <a:pt x="6199886" y="1578737"/>
                    </a:moveTo>
                    <a:cubicBezTo>
                      <a:pt x="6199886" y="1571117"/>
                      <a:pt x="6199886" y="1571117"/>
                      <a:pt x="6199886" y="1571117"/>
                    </a:cubicBezTo>
                    <a:cubicBezTo>
                      <a:pt x="6184646" y="1555877"/>
                      <a:pt x="6192266" y="1533017"/>
                      <a:pt x="6207506" y="1517650"/>
                    </a:cubicBezTo>
                    <a:cubicBezTo>
                      <a:pt x="6230366" y="1510030"/>
                      <a:pt x="6253226" y="1510030"/>
                      <a:pt x="6260846" y="1532890"/>
                    </a:cubicBezTo>
                    <a:cubicBezTo>
                      <a:pt x="6268466" y="1532890"/>
                      <a:pt x="6268466" y="1532890"/>
                      <a:pt x="6268466" y="1532890"/>
                    </a:cubicBezTo>
                    <a:cubicBezTo>
                      <a:pt x="6276086" y="1555750"/>
                      <a:pt x="6276086" y="1578610"/>
                      <a:pt x="6253226" y="1586357"/>
                    </a:cubicBezTo>
                    <a:cubicBezTo>
                      <a:pt x="6245606" y="1593977"/>
                      <a:pt x="6237986" y="1593977"/>
                      <a:pt x="6230366" y="1593977"/>
                    </a:cubicBezTo>
                    <a:cubicBezTo>
                      <a:pt x="6222746" y="1593977"/>
                      <a:pt x="6207506" y="1586357"/>
                      <a:pt x="6199886" y="1578737"/>
                    </a:cubicBezTo>
                    <a:close/>
                    <a:moveTo>
                      <a:pt x="587248" y="1571117"/>
                    </a:moveTo>
                    <a:cubicBezTo>
                      <a:pt x="572008" y="1555877"/>
                      <a:pt x="564388" y="1533017"/>
                      <a:pt x="579628" y="1517650"/>
                    </a:cubicBezTo>
                    <a:cubicBezTo>
                      <a:pt x="587248" y="1502410"/>
                      <a:pt x="610108" y="1494790"/>
                      <a:pt x="632968" y="1510030"/>
                    </a:cubicBezTo>
                    <a:cubicBezTo>
                      <a:pt x="648208" y="1517650"/>
                      <a:pt x="655828" y="1540510"/>
                      <a:pt x="640588" y="1563497"/>
                    </a:cubicBezTo>
                    <a:cubicBezTo>
                      <a:pt x="632968" y="1571117"/>
                      <a:pt x="625348" y="1578737"/>
                      <a:pt x="610108" y="1578737"/>
                    </a:cubicBezTo>
                    <a:cubicBezTo>
                      <a:pt x="602488" y="1578737"/>
                      <a:pt x="594868" y="1578737"/>
                      <a:pt x="587248" y="1571117"/>
                    </a:cubicBezTo>
                    <a:close/>
                    <a:moveTo>
                      <a:pt x="6077839" y="1403223"/>
                    </a:moveTo>
                    <a:cubicBezTo>
                      <a:pt x="6062599" y="1380363"/>
                      <a:pt x="6070219" y="1357503"/>
                      <a:pt x="6085459" y="1349756"/>
                    </a:cubicBezTo>
                    <a:cubicBezTo>
                      <a:pt x="6100699" y="1334516"/>
                      <a:pt x="6123559" y="1334516"/>
                      <a:pt x="6138799" y="1357376"/>
                    </a:cubicBezTo>
                    <a:cubicBezTo>
                      <a:pt x="6146419" y="1372616"/>
                      <a:pt x="6146419" y="1395476"/>
                      <a:pt x="6131179" y="1410843"/>
                    </a:cubicBezTo>
                    <a:cubicBezTo>
                      <a:pt x="6123559" y="1410843"/>
                      <a:pt x="6115939" y="1418463"/>
                      <a:pt x="6108319" y="1418463"/>
                    </a:cubicBezTo>
                    <a:cubicBezTo>
                      <a:pt x="6093079" y="1418463"/>
                      <a:pt x="6085459" y="1410843"/>
                      <a:pt x="6077839" y="1403223"/>
                    </a:cubicBezTo>
                    <a:close/>
                    <a:moveTo>
                      <a:pt x="709168" y="1395603"/>
                    </a:moveTo>
                    <a:cubicBezTo>
                      <a:pt x="693928" y="1380363"/>
                      <a:pt x="693928" y="1357503"/>
                      <a:pt x="701548" y="1342136"/>
                    </a:cubicBezTo>
                    <a:cubicBezTo>
                      <a:pt x="716788" y="1326896"/>
                      <a:pt x="739648" y="1319276"/>
                      <a:pt x="754888" y="1334516"/>
                    </a:cubicBezTo>
                    <a:cubicBezTo>
                      <a:pt x="777748" y="1349756"/>
                      <a:pt x="777748" y="1372616"/>
                      <a:pt x="762508" y="1387983"/>
                    </a:cubicBezTo>
                    <a:cubicBezTo>
                      <a:pt x="754888" y="1395603"/>
                      <a:pt x="747268" y="1403223"/>
                      <a:pt x="732028" y="1403223"/>
                    </a:cubicBezTo>
                    <a:cubicBezTo>
                      <a:pt x="724408" y="1403223"/>
                      <a:pt x="716788" y="1403223"/>
                      <a:pt x="709168" y="1395603"/>
                    </a:cubicBezTo>
                    <a:close/>
                    <a:moveTo>
                      <a:pt x="5940552" y="1235456"/>
                    </a:moveTo>
                    <a:cubicBezTo>
                      <a:pt x="5932932" y="1220216"/>
                      <a:pt x="5932932" y="1197356"/>
                      <a:pt x="5948172" y="1181989"/>
                    </a:cubicBezTo>
                    <a:cubicBezTo>
                      <a:pt x="5963412" y="1166749"/>
                      <a:pt x="5986272" y="1166749"/>
                      <a:pt x="6001512" y="1181989"/>
                    </a:cubicBezTo>
                    <a:cubicBezTo>
                      <a:pt x="6016752" y="1204849"/>
                      <a:pt x="6009132" y="1227709"/>
                      <a:pt x="5993892" y="1243076"/>
                    </a:cubicBezTo>
                    <a:cubicBezTo>
                      <a:pt x="5986272" y="1243076"/>
                      <a:pt x="5978652" y="1250696"/>
                      <a:pt x="5971032" y="1250696"/>
                    </a:cubicBezTo>
                    <a:cubicBezTo>
                      <a:pt x="5963412" y="1250696"/>
                      <a:pt x="5948172" y="1243076"/>
                      <a:pt x="5940552" y="1235456"/>
                    </a:cubicBezTo>
                    <a:close/>
                    <a:moveTo>
                      <a:pt x="846455" y="1227836"/>
                    </a:moveTo>
                    <a:cubicBezTo>
                      <a:pt x="831215" y="1212596"/>
                      <a:pt x="831215" y="1189736"/>
                      <a:pt x="838835" y="1174369"/>
                    </a:cubicBezTo>
                    <a:cubicBezTo>
                      <a:pt x="854075" y="1159129"/>
                      <a:pt x="876935" y="1159129"/>
                      <a:pt x="892175" y="1174369"/>
                    </a:cubicBezTo>
                    <a:cubicBezTo>
                      <a:pt x="907415" y="1181989"/>
                      <a:pt x="915035" y="1204849"/>
                      <a:pt x="899795" y="1227836"/>
                    </a:cubicBezTo>
                    <a:cubicBezTo>
                      <a:pt x="892175" y="1235456"/>
                      <a:pt x="884555" y="1235456"/>
                      <a:pt x="869315" y="1235456"/>
                    </a:cubicBezTo>
                    <a:cubicBezTo>
                      <a:pt x="861695" y="1235456"/>
                      <a:pt x="854075" y="1235456"/>
                      <a:pt x="846455" y="1227836"/>
                    </a:cubicBezTo>
                    <a:close/>
                    <a:moveTo>
                      <a:pt x="5803265" y="1082802"/>
                    </a:moveTo>
                    <a:cubicBezTo>
                      <a:pt x="5788025" y="1067562"/>
                      <a:pt x="5788025" y="1037082"/>
                      <a:pt x="5803265" y="1029335"/>
                    </a:cubicBezTo>
                    <a:cubicBezTo>
                      <a:pt x="5818505" y="1014095"/>
                      <a:pt x="5841365" y="1014095"/>
                      <a:pt x="5856605" y="1029335"/>
                    </a:cubicBezTo>
                    <a:cubicBezTo>
                      <a:pt x="5871845" y="1044575"/>
                      <a:pt x="5871845" y="1067435"/>
                      <a:pt x="5856605" y="1082802"/>
                    </a:cubicBezTo>
                    <a:cubicBezTo>
                      <a:pt x="5848985" y="1090422"/>
                      <a:pt x="5833745" y="1090422"/>
                      <a:pt x="5826125" y="1090422"/>
                    </a:cubicBezTo>
                    <a:cubicBezTo>
                      <a:pt x="5818505" y="1090422"/>
                      <a:pt x="5810885" y="1090422"/>
                      <a:pt x="5803265" y="1082802"/>
                    </a:cubicBezTo>
                    <a:close/>
                    <a:moveTo>
                      <a:pt x="991362" y="1067562"/>
                    </a:moveTo>
                    <a:cubicBezTo>
                      <a:pt x="976122" y="1052322"/>
                      <a:pt x="976122" y="1029462"/>
                      <a:pt x="991362" y="1014095"/>
                    </a:cubicBezTo>
                    <a:cubicBezTo>
                      <a:pt x="1006602" y="998855"/>
                      <a:pt x="1029462" y="998855"/>
                      <a:pt x="1044702" y="1014095"/>
                    </a:cubicBezTo>
                    <a:cubicBezTo>
                      <a:pt x="1059942" y="1029335"/>
                      <a:pt x="1059942" y="1052195"/>
                      <a:pt x="1044702" y="1067562"/>
                    </a:cubicBezTo>
                    <a:cubicBezTo>
                      <a:pt x="1037082" y="1075182"/>
                      <a:pt x="1029462" y="1082802"/>
                      <a:pt x="1014222" y="1082802"/>
                    </a:cubicBezTo>
                    <a:cubicBezTo>
                      <a:pt x="1006602" y="1082802"/>
                      <a:pt x="998982" y="1075182"/>
                      <a:pt x="991362" y="1067562"/>
                    </a:cubicBezTo>
                    <a:close/>
                    <a:moveTo>
                      <a:pt x="5643118" y="930275"/>
                    </a:moveTo>
                    <a:cubicBezTo>
                      <a:pt x="5627878" y="922655"/>
                      <a:pt x="5627878" y="892175"/>
                      <a:pt x="5643118" y="876808"/>
                    </a:cubicBezTo>
                    <a:cubicBezTo>
                      <a:pt x="5658358" y="861568"/>
                      <a:pt x="5681218" y="861568"/>
                      <a:pt x="5696458" y="876808"/>
                    </a:cubicBezTo>
                    <a:cubicBezTo>
                      <a:pt x="5711698" y="892048"/>
                      <a:pt x="5711698" y="914908"/>
                      <a:pt x="5704078" y="930275"/>
                    </a:cubicBezTo>
                    <a:cubicBezTo>
                      <a:pt x="5696458" y="937895"/>
                      <a:pt x="5681218" y="945515"/>
                      <a:pt x="5673598" y="945515"/>
                    </a:cubicBezTo>
                    <a:cubicBezTo>
                      <a:pt x="5665978" y="945515"/>
                      <a:pt x="5650738" y="937895"/>
                      <a:pt x="5643118" y="930275"/>
                    </a:cubicBezTo>
                    <a:close/>
                    <a:moveTo>
                      <a:pt x="1143889" y="922655"/>
                    </a:moveTo>
                    <a:cubicBezTo>
                      <a:pt x="1128649" y="907415"/>
                      <a:pt x="1128649" y="876935"/>
                      <a:pt x="1143889" y="869188"/>
                    </a:cubicBezTo>
                    <a:cubicBezTo>
                      <a:pt x="1159129" y="853948"/>
                      <a:pt x="1189609" y="853948"/>
                      <a:pt x="1197229" y="869188"/>
                    </a:cubicBezTo>
                    <a:cubicBezTo>
                      <a:pt x="1212469" y="884428"/>
                      <a:pt x="1212469" y="907288"/>
                      <a:pt x="1197229" y="922655"/>
                    </a:cubicBezTo>
                    <a:cubicBezTo>
                      <a:pt x="1189609" y="930275"/>
                      <a:pt x="1181989" y="930275"/>
                      <a:pt x="1174369" y="930275"/>
                    </a:cubicBezTo>
                    <a:cubicBezTo>
                      <a:pt x="1159129" y="930275"/>
                      <a:pt x="1151509" y="930275"/>
                      <a:pt x="1143889" y="922655"/>
                    </a:cubicBezTo>
                    <a:close/>
                    <a:moveTo>
                      <a:pt x="5482971" y="792861"/>
                    </a:moveTo>
                    <a:cubicBezTo>
                      <a:pt x="5467731" y="785241"/>
                      <a:pt x="5467731" y="762381"/>
                      <a:pt x="5475351" y="739394"/>
                    </a:cubicBezTo>
                    <a:cubicBezTo>
                      <a:pt x="5490591" y="724154"/>
                      <a:pt x="5513451" y="724154"/>
                      <a:pt x="5528691" y="739394"/>
                    </a:cubicBezTo>
                    <a:cubicBezTo>
                      <a:pt x="5551551" y="747014"/>
                      <a:pt x="5551551" y="769874"/>
                      <a:pt x="5536311" y="792861"/>
                    </a:cubicBezTo>
                    <a:cubicBezTo>
                      <a:pt x="5528691" y="800481"/>
                      <a:pt x="5521071" y="808101"/>
                      <a:pt x="5505831" y="808101"/>
                    </a:cubicBezTo>
                    <a:cubicBezTo>
                      <a:pt x="5498211" y="808101"/>
                      <a:pt x="5490591" y="800481"/>
                      <a:pt x="5482971" y="792861"/>
                    </a:cubicBezTo>
                    <a:close/>
                    <a:moveTo>
                      <a:pt x="1304036" y="777621"/>
                    </a:moveTo>
                    <a:cubicBezTo>
                      <a:pt x="1296416" y="762381"/>
                      <a:pt x="1296416" y="739521"/>
                      <a:pt x="1311656" y="724154"/>
                    </a:cubicBezTo>
                    <a:cubicBezTo>
                      <a:pt x="1326896" y="716534"/>
                      <a:pt x="1349756" y="716534"/>
                      <a:pt x="1364996" y="731774"/>
                    </a:cubicBezTo>
                    <a:cubicBezTo>
                      <a:pt x="1380236" y="747014"/>
                      <a:pt x="1372616" y="777494"/>
                      <a:pt x="1357376" y="785241"/>
                    </a:cubicBezTo>
                    <a:cubicBezTo>
                      <a:pt x="1349756" y="792861"/>
                      <a:pt x="1342136" y="792861"/>
                      <a:pt x="1334516" y="792861"/>
                    </a:cubicBezTo>
                    <a:cubicBezTo>
                      <a:pt x="1326896" y="792861"/>
                      <a:pt x="1311656" y="792861"/>
                      <a:pt x="1304036" y="777621"/>
                    </a:cubicBezTo>
                    <a:close/>
                    <a:moveTo>
                      <a:pt x="5315204" y="670814"/>
                    </a:moveTo>
                    <a:cubicBezTo>
                      <a:pt x="5299964" y="655574"/>
                      <a:pt x="5292344" y="632714"/>
                      <a:pt x="5307584" y="617347"/>
                    </a:cubicBezTo>
                    <a:cubicBezTo>
                      <a:pt x="5315204" y="602107"/>
                      <a:pt x="5338064" y="594487"/>
                      <a:pt x="5360924" y="609727"/>
                    </a:cubicBezTo>
                    <a:cubicBezTo>
                      <a:pt x="5376164" y="617347"/>
                      <a:pt x="5376164" y="640207"/>
                      <a:pt x="5368544" y="663194"/>
                    </a:cubicBezTo>
                    <a:cubicBezTo>
                      <a:pt x="5360924" y="670814"/>
                      <a:pt x="5345684" y="678434"/>
                      <a:pt x="5338064" y="678434"/>
                    </a:cubicBezTo>
                    <a:cubicBezTo>
                      <a:pt x="5330444" y="678434"/>
                      <a:pt x="5322824" y="678434"/>
                      <a:pt x="5315204" y="670814"/>
                    </a:cubicBezTo>
                    <a:close/>
                    <a:moveTo>
                      <a:pt x="1479423" y="655574"/>
                    </a:moveTo>
                    <a:cubicBezTo>
                      <a:pt x="1464183" y="632714"/>
                      <a:pt x="1471803" y="609854"/>
                      <a:pt x="1487043" y="602107"/>
                    </a:cubicBezTo>
                    <a:cubicBezTo>
                      <a:pt x="1502283" y="586867"/>
                      <a:pt x="1525143" y="594487"/>
                      <a:pt x="1540383" y="609727"/>
                    </a:cubicBezTo>
                    <a:cubicBezTo>
                      <a:pt x="1548003" y="624967"/>
                      <a:pt x="1548003" y="647827"/>
                      <a:pt x="1532763" y="663194"/>
                    </a:cubicBezTo>
                    <a:cubicBezTo>
                      <a:pt x="1525143" y="663194"/>
                      <a:pt x="1517523" y="670814"/>
                      <a:pt x="1509903" y="670814"/>
                    </a:cubicBezTo>
                    <a:cubicBezTo>
                      <a:pt x="1494663" y="670814"/>
                      <a:pt x="1487043" y="663194"/>
                      <a:pt x="1479423" y="655574"/>
                    </a:cubicBezTo>
                    <a:close/>
                    <a:moveTo>
                      <a:pt x="5139817" y="556387"/>
                    </a:moveTo>
                    <a:cubicBezTo>
                      <a:pt x="5116957" y="541147"/>
                      <a:pt x="5109337" y="518287"/>
                      <a:pt x="5124577" y="502920"/>
                    </a:cubicBezTo>
                    <a:cubicBezTo>
                      <a:pt x="5132197" y="487680"/>
                      <a:pt x="5155057" y="480060"/>
                      <a:pt x="5177917" y="487680"/>
                    </a:cubicBezTo>
                    <a:cubicBezTo>
                      <a:pt x="5193157" y="502920"/>
                      <a:pt x="5200777" y="525780"/>
                      <a:pt x="5185537" y="541147"/>
                    </a:cubicBezTo>
                    <a:cubicBezTo>
                      <a:pt x="5185537" y="556387"/>
                      <a:pt x="5170297" y="564007"/>
                      <a:pt x="5155057" y="564007"/>
                    </a:cubicBezTo>
                    <a:cubicBezTo>
                      <a:pt x="5147437" y="564007"/>
                      <a:pt x="5139817" y="556387"/>
                      <a:pt x="5139817" y="556387"/>
                    </a:cubicBezTo>
                    <a:close/>
                    <a:moveTo>
                      <a:pt x="1654810" y="533527"/>
                    </a:moveTo>
                    <a:cubicBezTo>
                      <a:pt x="1647190" y="518287"/>
                      <a:pt x="1654810" y="495427"/>
                      <a:pt x="1670050" y="480060"/>
                    </a:cubicBezTo>
                    <a:cubicBezTo>
                      <a:pt x="1685290" y="472440"/>
                      <a:pt x="1708150" y="480060"/>
                      <a:pt x="1723390" y="495300"/>
                    </a:cubicBezTo>
                    <a:cubicBezTo>
                      <a:pt x="1731010" y="510540"/>
                      <a:pt x="1723390" y="533400"/>
                      <a:pt x="1708150" y="548767"/>
                    </a:cubicBezTo>
                    <a:cubicBezTo>
                      <a:pt x="1700530" y="548767"/>
                      <a:pt x="1692910" y="556387"/>
                      <a:pt x="1685290" y="556387"/>
                    </a:cubicBezTo>
                    <a:cubicBezTo>
                      <a:pt x="1677670" y="556387"/>
                      <a:pt x="1662430" y="548767"/>
                      <a:pt x="1654810" y="533527"/>
                    </a:cubicBezTo>
                    <a:close/>
                    <a:moveTo>
                      <a:pt x="4949190" y="449580"/>
                    </a:moveTo>
                    <a:cubicBezTo>
                      <a:pt x="4933950" y="441960"/>
                      <a:pt x="4926330" y="419100"/>
                      <a:pt x="4933950" y="403860"/>
                    </a:cubicBezTo>
                    <a:cubicBezTo>
                      <a:pt x="4949190" y="381000"/>
                      <a:pt x="4972050" y="373380"/>
                      <a:pt x="4987290" y="381000"/>
                    </a:cubicBezTo>
                    <a:cubicBezTo>
                      <a:pt x="5002530" y="396240"/>
                      <a:pt x="5010150" y="419100"/>
                      <a:pt x="5002530" y="434467"/>
                    </a:cubicBezTo>
                    <a:cubicBezTo>
                      <a:pt x="4994910" y="449707"/>
                      <a:pt x="4979670" y="457327"/>
                      <a:pt x="4972050" y="457327"/>
                    </a:cubicBezTo>
                    <a:cubicBezTo>
                      <a:pt x="4964430" y="457327"/>
                      <a:pt x="4956810" y="457327"/>
                      <a:pt x="4949190" y="449707"/>
                    </a:cubicBezTo>
                    <a:close/>
                    <a:moveTo>
                      <a:pt x="1845437" y="426847"/>
                    </a:moveTo>
                    <a:cubicBezTo>
                      <a:pt x="1830197" y="411607"/>
                      <a:pt x="1837817" y="388747"/>
                      <a:pt x="1860677" y="381127"/>
                    </a:cubicBezTo>
                    <a:cubicBezTo>
                      <a:pt x="1875917" y="365887"/>
                      <a:pt x="1898777" y="373507"/>
                      <a:pt x="1906397" y="396367"/>
                    </a:cubicBezTo>
                    <a:cubicBezTo>
                      <a:pt x="1921637" y="411607"/>
                      <a:pt x="1914017" y="434467"/>
                      <a:pt x="1891157" y="442087"/>
                    </a:cubicBezTo>
                    <a:cubicBezTo>
                      <a:pt x="1891157" y="449707"/>
                      <a:pt x="1883537" y="449707"/>
                      <a:pt x="1875917" y="449707"/>
                    </a:cubicBezTo>
                    <a:cubicBezTo>
                      <a:pt x="1860677" y="449707"/>
                      <a:pt x="1845437" y="442087"/>
                      <a:pt x="1845437" y="426847"/>
                    </a:cubicBezTo>
                    <a:close/>
                    <a:moveTo>
                      <a:pt x="4758563" y="358140"/>
                    </a:moveTo>
                    <a:cubicBezTo>
                      <a:pt x="4743323" y="350520"/>
                      <a:pt x="4735703" y="327660"/>
                      <a:pt x="4743323" y="312420"/>
                    </a:cubicBezTo>
                    <a:cubicBezTo>
                      <a:pt x="4750943" y="289560"/>
                      <a:pt x="4773803" y="281940"/>
                      <a:pt x="4789043" y="289560"/>
                    </a:cubicBezTo>
                    <a:cubicBezTo>
                      <a:pt x="4811903" y="297180"/>
                      <a:pt x="4819523" y="320040"/>
                      <a:pt x="4811903" y="343027"/>
                    </a:cubicBezTo>
                    <a:cubicBezTo>
                      <a:pt x="4804283" y="358267"/>
                      <a:pt x="4789043" y="365887"/>
                      <a:pt x="4773803" y="365887"/>
                    </a:cubicBezTo>
                    <a:cubicBezTo>
                      <a:pt x="4773803" y="365887"/>
                      <a:pt x="4766183" y="365887"/>
                      <a:pt x="4758563" y="358267"/>
                    </a:cubicBezTo>
                    <a:close/>
                    <a:moveTo>
                      <a:pt x="2036064" y="335407"/>
                    </a:moveTo>
                    <a:cubicBezTo>
                      <a:pt x="2028444" y="312547"/>
                      <a:pt x="2036064" y="289687"/>
                      <a:pt x="2051304" y="281940"/>
                    </a:cubicBezTo>
                    <a:cubicBezTo>
                      <a:pt x="2074164" y="274320"/>
                      <a:pt x="2097024" y="281940"/>
                      <a:pt x="2104644" y="304800"/>
                    </a:cubicBezTo>
                    <a:cubicBezTo>
                      <a:pt x="2112264" y="320040"/>
                      <a:pt x="2104644" y="342900"/>
                      <a:pt x="2081784" y="358267"/>
                    </a:cubicBezTo>
                    <a:cubicBezTo>
                      <a:pt x="2081784" y="358267"/>
                      <a:pt x="2074164" y="358267"/>
                      <a:pt x="2066544" y="358267"/>
                    </a:cubicBezTo>
                    <a:cubicBezTo>
                      <a:pt x="2051304" y="358267"/>
                      <a:pt x="2043684" y="350647"/>
                      <a:pt x="2036064" y="335407"/>
                    </a:cubicBezTo>
                    <a:close/>
                    <a:moveTo>
                      <a:pt x="4567809" y="281940"/>
                    </a:moveTo>
                    <a:cubicBezTo>
                      <a:pt x="4544949" y="274320"/>
                      <a:pt x="4537329" y="251460"/>
                      <a:pt x="4544949" y="228473"/>
                    </a:cubicBezTo>
                    <a:cubicBezTo>
                      <a:pt x="4552569" y="213233"/>
                      <a:pt x="4567809" y="205613"/>
                      <a:pt x="4590669" y="213233"/>
                    </a:cubicBezTo>
                    <a:cubicBezTo>
                      <a:pt x="4613529" y="213233"/>
                      <a:pt x="4621149" y="236093"/>
                      <a:pt x="4613529" y="258953"/>
                    </a:cubicBezTo>
                    <a:cubicBezTo>
                      <a:pt x="4605909" y="274193"/>
                      <a:pt x="4590669" y="281813"/>
                      <a:pt x="4575429" y="281813"/>
                    </a:cubicBezTo>
                    <a:cubicBezTo>
                      <a:pt x="4575429" y="281813"/>
                      <a:pt x="4567809" y="281813"/>
                      <a:pt x="4567809" y="281813"/>
                    </a:cubicBezTo>
                    <a:close/>
                    <a:moveTo>
                      <a:pt x="2234311" y="251333"/>
                    </a:moveTo>
                    <a:cubicBezTo>
                      <a:pt x="2226691" y="236093"/>
                      <a:pt x="2234311" y="213233"/>
                      <a:pt x="2257171" y="205613"/>
                    </a:cubicBezTo>
                    <a:cubicBezTo>
                      <a:pt x="2272411" y="197993"/>
                      <a:pt x="2295271" y="205613"/>
                      <a:pt x="2302891" y="228473"/>
                    </a:cubicBezTo>
                    <a:cubicBezTo>
                      <a:pt x="2310511" y="243713"/>
                      <a:pt x="2302891" y="266573"/>
                      <a:pt x="2280031" y="274193"/>
                    </a:cubicBezTo>
                    <a:cubicBezTo>
                      <a:pt x="2280031" y="274193"/>
                      <a:pt x="2272411" y="281813"/>
                      <a:pt x="2272411" y="281813"/>
                    </a:cubicBezTo>
                    <a:cubicBezTo>
                      <a:pt x="2249551" y="281813"/>
                      <a:pt x="2241931" y="266573"/>
                      <a:pt x="2234311" y="251333"/>
                    </a:cubicBezTo>
                    <a:close/>
                    <a:moveTo>
                      <a:pt x="4361942" y="213233"/>
                    </a:moveTo>
                    <a:cubicBezTo>
                      <a:pt x="4346702" y="205613"/>
                      <a:pt x="4331462" y="190373"/>
                      <a:pt x="4339082" y="167513"/>
                    </a:cubicBezTo>
                    <a:cubicBezTo>
                      <a:pt x="4346702" y="144653"/>
                      <a:pt x="4361942" y="137033"/>
                      <a:pt x="4384802" y="144653"/>
                    </a:cubicBezTo>
                    <a:cubicBezTo>
                      <a:pt x="4407662" y="144653"/>
                      <a:pt x="4415282" y="167513"/>
                      <a:pt x="4407662" y="190373"/>
                    </a:cubicBezTo>
                    <a:cubicBezTo>
                      <a:pt x="4407662" y="205613"/>
                      <a:pt x="4392422" y="213233"/>
                      <a:pt x="4377182" y="213233"/>
                    </a:cubicBezTo>
                    <a:cubicBezTo>
                      <a:pt x="4369562" y="213233"/>
                      <a:pt x="4369562" y="213233"/>
                      <a:pt x="4361942" y="213233"/>
                    </a:cubicBezTo>
                    <a:close/>
                    <a:moveTo>
                      <a:pt x="2432558" y="182753"/>
                    </a:moveTo>
                    <a:cubicBezTo>
                      <a:pt x="2432558" y="167513"/>
                      <a:pt x="2440178" y="144653"/>
                      <a:pt x="2463038" y="137033"/>
                    </a:cubicBezTo>
                    <a:cubicBezTo>
                      <a:pt x="2478278" y="129413"/>
                      <a:pt x="2501138" y="144653"/>
                      <a:pt x="2508758" y="159893"/>
                    </a:cubicBezTo>
                    <a:cubicBezTo>
                      <a:pt x="2516378" y="182753"/>
                      <a:pt x="2501138" y="205613"/>
                      <a:pt x="2485898" y="213360"/>
                    </a:cubicBezTo>
                    <a:cubicBezTo>
                      <a:pt x="2478278" y="213360"/>
                      <a:pt x="2478278" y="213360"/>
                      <a:pt x="2470658" y="213360"/>
                    </a:cubicBezTo>
                    <a:cubicBezTo>
                      <a:pt x="2455418" y="213360"/>
                      <a:pt x="2440178" y="198120"/>
                      <a:pt x="2432558" y="182880"/>
                    </a:cubicBezTo>
                    <a:close/>
                    <a:moveTo>
                      <a:pt x="4155948" y="160020"/>
                    </a:moveTo>
                    <a:cubicBezTo>
                      <a:pt x="4140708" y="160020"/>
                      <a:pt x="4125468" y="137160"/>
                      <a:pt x="4133088" y="114300"/>
                    </a:cubicBezTo>
                    <a:cubicBezTo>
                      <a:pt x="4133088" y="91440"/>
                      <a:pt x="4155948" y="83820"/>
                      <a:pt x="4178808" y="83820"/>
                    </a:cubicBezTo>
                    <a:cubicBezTo>
                      <a:pt x="4194048" y="91440"/>
                      <a:pt x="4209288" y="114300"/>
                      <a:pt x="4201668" y="129540"/>
                    </a:cubicBezTo>
                    <a:cubicBezTo>
                      <a:pt x="4201668" y="152400"/>
                      <a:pt x="4186428" y="160020"/>
                      <a:pt x="4163568" y="160020"/>
                    </a:cubicBezTo>
                    <a:cubicBezTo>
                      <a:pt x="4163568" y="160020"/>
                      <a:pt x="4163568" y="160020"/>
                      <a:pt x="4155948" y="160020"/>
                    </a:cubicBezTo>
                    <a:close/>
                    <a:moveTo>
                      <a:pt x="2646045" y="129540"/>
                    </a:moveTo>
                    <a:cubicBezTo>
                      <a:pt x="2638425" y="106680"/>
                      <a:pt x="2653665" y="91440"/>
                      <a:pt x="2668905" y="83820"/>
                    </a:cubicBezTo>
                    <a:cubicBezTo>
                      <a:pt x="2691765" y="76200"/>
                      <a:pt x="2714625" y="91440"/>
                      <a:pt x="2714625" y="114300"/>
                    </a:cubicBezTo>
                    <a:cubicBezTo>
                      <a:pt x="2722245" y="129540"/>
                      <a:pt x="2707005" y="152400"/>
                      <a:pt x="2684145" y="160020"/>
                    </a:cubicBezTo>
                    <a:cubicBezTo>
                      <a:pt x="2684145" y="160020"/>
                      <a:pt x="2684145" y="160020"/>
                      <a:pt x="2676525" y="160020"/>
                    </a:cubicBezTo>
                    <a:cubicBezTo>
                      <a:pt x="2661285" y="160020"/>
                      <a:pt x="2646045" y="144780"/>
                      <a:pt x="2646045" y="129540"/>
                    </a:cubicBezTo>
                    <a:close/>
                    <a:moveTo>
                      <a:pt x="3950081" y="121920"/>
                    </a:moveTo>
                    <a:cubicBezTo>
                      <a:pt x="3927221" y="114300"/>
                      <a:pt x="3919601" y="99060"/>
                      <a:pt x="3919601" y="76200"/>
                    </a:cubicBezTo>
                    <a:cubicBezTo>
                      <a:pt x="3919601" y="53340"/>
                      <a:pt x="3942461" y="45720"/>
                      <a:pt x="3965321" y="45720"/>
                    </a:cubicBezTo>
                    <a:cubicBezTo>
                      <a:pt x="3980561" y="45720"/>
                      <a:pt x="3995801" y="68580"/>
                      <a:pt x="3995801" y="91440"/>
                    </a:cubicBezTo>
                    <a:cubicBezTo>
                      <a:pt x="3988181" y="106680"/>
                      <a:pt x="3972941" y="121920"/>
                      <a:pt x="3957701" y="121920"/>
                    </a:cubicBezTo>
                    <a:cubicBezTo>
                      <a:pt x="3957701" y="121920"/>
                      <a:pt x="3950081" y="121920"/>
                      <a:pt x="3950081" y="121920"/>
                    </a:cubicBezTo>
                    <a:close/>
                    <a:moveTo>
                      <a:pt x="2851912" y="83820"/>
                    </a:moveTo>
                    <a:cubicBezTo>
                      <a:pt x="2851912" y="68580"/>
                      <a:pt x="2867152" y="45720"/>
                      <a:pt x="2882392" y="45720"/>
                    </a:cubicBezTo>
                    <a:cubicBezTo>
                      <a:pt x="2905252" y="38100"/>
                      <a:pt x="2928112" y="53340"/>
                      <a:pt x="2928112" y="76200"/>
                    </a:cubicBezTo>
                    <a:cubicBezTo>
                      <a:pt x="2928112" y="99060"/>
                      <a:pt x="2920492" y="114300"/>
                      <a:pt x="2897632" y="121920"/>
                    </a:cubicBezTo>
                    <a:cubicBezTo>
                      <a:pt x="2897632" y="121920"/>
                      <a:pt x="2890012" y="121920"/>
                      <a:pt x="2890012" y="121920"/>
                    </a:cubicBezTo>
                    <a:cubicBezTo>
                      <a:pt x="2874772" y="121920"/>
                      <a:pt x="2851912" y="106680"/>
                      <a:pt x="2851912" y="83820"/>
                    </a:cubicBezTo>
                    <a:close/>
                    <a:moveTo>
                      <a:pt x="3744087" y="91440"/>
                    </a:moveTo>
                    <a:cubicBezTo>
                      <a:pt x="3721227" y="91440"/>
                      <a:pt x="3705987" y="76200"/>
                      <a:pt x="3705987" y="53340"/>
                    </a:cubicBezTo>
                    <a:cubicBezTo>
                      <a:pt x="3705987" y="30480"/>
                      <a:pt x="3728847" y="15240"/>
                      <a:pt x="3751707" y="15240"/>
                    </a:cubicBezTo>
                    <a:cubicBezTo>
                      <a:pt x="3766947" y="22860"/>
                      <a:pt x="3782187" y="38100"/>
                      <a:pt x="3782187" y="60960"/>
                    </a:cubicBezTo>
                    <a:cubicBezTo>
                      <a:pt x="3782187" y="76200"/>
                      <a:pt x="3766947" y="91440"/>
                      <a:pt x="3744087" y="91440"/>
                    </a:cubicBezTo>
                    <a:close/>
                    <a:moveTo>
                      <a:pt x="3065399" y="60960"/>
                    </a:moveTo>
                    <a:cubicBezTo>
                      <a:pt x="3065399" y="38100"/>
                      <a:pt x="3080639" y="15240"/>
                      <a:pt x="3095879" y="15240"/>
                    </a:cubicBezTo>
                    <a:cubicBezTo>
                      <a:pt x="3118739" y="15240"/>
                      <a:pt x="3141599" y="30480"/>
                      <a:pt x="3141599" y="53340"/>
                    </a:cubicBezTo>
                    <a:cubicBezTo>
                      <a:pt x="3141599" y="68580"/>
                      <a:pt x="3126359" y="91440"/>
                      <a:pt x="3103499" y="91440"/>
                    </a:cubicBezTo>
                    <a:cubicBezTo>
                      <a:pt x="3080639" y="91440"/>
                      <a:pt x="3065399" y="76200"/>
                      <a:pt x="3065399" y="60960"/>
                    </a:cubicBezTo>
                    <a:close/>
                    <a:moveTo>
                      <a:pt x="3530600" y="83820"/>
                    </a:moveTo>
                    <a:cubicBezTo>
                      <a:pt x="3507740" y="76200"/>
                      <a:pt x="3492500" y="60960"/>
                      <a:pt x="3492500" y="38100"/>
                    </a:cubicBezTo>
                    <a:cubicBezTo>
                      <a:pt x="3492500" y="22860"/>
                      <a:pt x="3507740" y="0"/>
                      <a:pt x="3530600" y="7620"/>
                    </a:cubicBezTo>
                    <a:cubicBezTo>
                      <a:pt x="3553460" y="7620"/>
                      <a:pt x="3568700" y="22860"/>
                      <a:pt x="3568700" y="45720"/>
                    </a:cubicBezTo>
                    <a:cubicBezTo>
                      <a:pt x="3568700" y="60960"/>
                      <a:pt x="3553460" y="83820"/>
                      <a:pt x="3530600" y="83820"/>
                    </a:cubicBezTo>
                    <a:close/>
                    <a:moveTo>
                      <a:pt x="3278886" y="45720"/>
                    </a:moveTo>
                    <a:cubicBezTo>
                      <a:pt x="3278886" y="22860"/>
                      <a:pt x="3294126" y="7620"/>
                      <a:pt x="3316986" y="0"/>
                    </a:cubicBezTo>
                    <a:cubicBezTo>
                      <a:pt x="3339846" y="0"/>
                      <a:pt x="3355086" y="22860"/>
                      <a:pt x="3355086" y="38100"/>
                    </a:cubicBezTo>
                    <a:cubicBezTo>
                      <a:pt x="3355086" y="60960"/>
                      <a:pt x="3339846" y="76200"/>
                      <a:pt x="3316986" y="76200"/>
                    </a:cubicBezTo>
                    <a:cubicBezTo>
                      <a:pt x="3294126" y="76200"/>
                      <a:pt x="3278886" y="60960"/>
                      <a:pt x="3278886" y="45720"/>
                    </a:cubicBezTo>
                    <a:close/>
                  </a:path>
                </a:pathLst>
              </a:custGeom>
              <a:solidFill>
                <a:srgbClr val="BFBFBF"/>
              </a:solidFill>
            </p:spPr>
          </p:sp>
        </p:grpSp>
        <p:grpSp>
          <p:nvGrpSpPr>
            <p:cNvPr name="Group 6" id="6"/>
            <p:cNvGrpSpPr/>
            <p:nvPr/>
          </p:nvGrpSpPr>
          <p:grpSpPr>
            <a:xfrm rot="0">
              <a:off x="10348338" y="2624649"/>
              <a:ext cx="921680" cy="937383"/>
              <a:chOff x="0" y="0"/>
              <a:chExt cx="549360" cy="558720"/>
            </a:xfrm>
          </p:grpSpPr>
          <p:sp>
            <p:nvSpPr>
              <p:cNvPr name="Freeform 7" id="7"/>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8" id="8"/>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9" id="9"/>
            <p:cNvGrpSpPr/>
            <p:nvPr/>
          </p:nvGrpSpPr>
          <p:grpSpPr>
            <a:xfrm rot="0">
              <a:off x="10348338" y="8190967"/>
              <a:ext cx="921680" cy="937383"/>
              <a:chOff x="0" y="0"/>
              <a:chExt cx="549360" cy="558720"/>
            </a:xfrm>
          </p:grpSpPr>
          <p:sp>
            <p:nvSpPr>
              <p:cNvPr name="Freeform 10" id="10"/>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11" id="11"/>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12" id="12"/>
            <p:cNvGrpSpPr/>
            <p:nvPr/>
          </p:nvGrpSpPr>
          <p:grpSpPr>
            <a:xfrm rot="0">
              <a:off x="10604427" y="8462760"/>
              <a:ext cx="398630" cy="393798"/>
              <a:chOff x="0" y="0"/>
              <a:chExt cx="237600" cy="234720"/>
            </a:xfrm>
          </p:grpSpPr>
          <p:sp>
            <p:nvSpPr>
              <p:cNvPr name="Freeform 13" id="13"/>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name="Group 14" id="14"/>
            <p:cNvGrpSpPr/>
            <p:nvPr/>
          </p:nvGrpSpPr>
          <p:grpSpPr>
            <a:xfrm rot="0">
              <a:off x="478030" y="8190967"/>
              <a:ext cx="921680" cy="937383"/>
              <a:chOff x="0" y="0"/>
              <a:chExt cx="549360" cy="558720"/>
            </a:xfrm>
          </p:grpSpPr>
          <p:sp>
            <p:nvSpPr>
              <p:cNvPr name="Freeform 15" id="15"/>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16" id="16"/>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17" id="17"/>
            <p:cNvGrpSpPr/>
            <p:nvPr/>
          </p:nvGrpSpPr>
          <p:grpSpPr>
            <a:xfrm rot="0">
              <a:off x="743783" y="8462760"/>
              <a:ext cx="399837" cy="393798"/>
              <a:chOff x="0" y="0"/>
              <a:chExt cx="238320" cy="234720"/>
            </a:xfrm>
          </p:grpSpPr>
          <p:sp>
            <p:nvSpPr>
              <p:cNvPr name="Freeform 18" id="18"/>
              <p:cNvSpPr/>
              <p:nvPr/>
            </p:nvSpPr>
            <p:spPr>
              <a:xfrm flipH="false" flipV="false" rot="0">
                <a:off x="0" y="0"/>
                <a:ext cx="238252" cy="234696"/>
              </a:xfrm>
              <a:custGeom>
                <a:avLst/>
                <a:gdLst/>
                <a:ahLst/>
                <a:cxnLst/>
                <a:rect r="r" b="b" t="t" l="l"/>
                <a:pathLst>
                  <a:path h="234696" w="238252">
                    <a:moveTo>
                      <a:pt x="0" y="117348"/>
                    </a:moveTo>
                    <a:cubicBezTo>
                      <a:pt x="0" y="52578"/>
                      <a:pt x="53340" y="0"/>
                      <a:pt x="119126" y="0"/>
                    </a:cubicBezTo>
                    <a:cubicBezTo>
                      <a:pt x="184912" y="0"/>
                      <a:pt x="238252" y="52578"/>
                      <a:pt x="238252" y="117348"/>
                    </a:cubicBezTo>
                    <a:cubicBezTo>
                      <a:pt x="238252" y="182118"/>
                      <a:pt x="184912" y="234696"/>
                      <a:pt x="119126" y="234696"/>
                    </a:cubicBezTo>
                    <a:cubicBezTo>
                      <a:pt x="53340" y="234696"/>
                      <a:pt x="0" y="182118"/>
                      <a:pt x="0" y="117348"/>
                    </a:cubicBezTo>
                    <a:close/>
                  </a:path>
                </a:pathLst>
              </a:custGeom>
              <a:solidFill>
                <a:srgbClr val="397D5A"/>
              </a:solidFill>
            </p:spPr>
          </p:sp>
        </p:grpSp>
        <p:grpSp>
          <p:nvGrpSpPr>
            <p:cNvPr name="Group 19" id="19"/>
            <p:cNvGrpSpPr/>
            <p:nvPr/>
          </p:nvGrpSpPr>
          <p:grpSpPr>
            <a:xfrm rot="0">
              <a:off x="478030" y="2624649"/>
              <a:ext cx="921680" cy="937383"/>
              <a:chOff x="0" y="0"/>
              <a:chExt cx="549360" cy="558720"/>
            </a:xfrm>
          </p:grpSpPr>
          <p:sp>
            <p:nvSpPr>
              <p:cNvPr name="Freeform 20" id="20"/>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21" id="21"/>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22" id="22"/>
            <p:cNvGrpSpPr/>
            <p:nvPr/>
          </p:nvGrpSpPr>
          <p:grpSpPr>
            <a:xfrm rot="0">
              <a:off x="10609863" y="2896442"/>
              <a:ext cx="398630" cy="393798"/>
              <a:chOff x="0" y="0"/>
              <a:chExt cx="237600" cy="234720"/>
            </a:xfrm>
          </p:grpSpPr>
          <p:sp>
            <p:nvSpPr>
              <p:cNvPr name="Freeform 23" id="23"/>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name="Group 24" id="24"/>
            <p:cNvGrpSpPr/>
            <p:nvPr/>
          </p:nvGrpSpPr>
          <p:grpSpPr>
            <a:xfrm rot="0">
              <a:off x="744991" y="2896442"/>
              <a:ext cx="398630" cy="393798"/>
              <a:chOff x="0" y="0"/>
              <a:chExt cx="237600" cy="234720"/>
            </a:xfrm>
          </p:grpSpPr>
          <p:sp>
            <p:nvSpPr>
              <p:cNvPr name="Freeform 25" id="25"/>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sp>
          <p:nvSpPr>
            <p:cNvPr name="Freeform 26" id="26"/>
            <p:cNvSpPr/>
            <p:nvPr/>
          </p:nvSpPr>
          <p:spPr>
            <a:xfrm flipH="false" flipV="false" rot="0">
              <a:off x="4678887" y="4681363"/>
              <a:ext cx="2390273" cy="2390273"/>
            </a:xfrm>
            <a:custGeom>
              <a:avLst/>
              <a:gdLst/>
              <a:ahLst/>
              <a:cxnLst/>
              <a:rect r="r" b="b" t="t" l="l"/>
              <a:pathLst>
                <a:path h="2390273" w="2390273">
                  <a:moveTo>
                    <a:pt x="0" y="0"/>
                  </a:moveTo>
                  <a:lnTo>
                    <a:pt x="2390273" y="0"/>
                  </a:lnTo>
                  <a:lnTo>
                    <a:pt x="2390273" y="2390273"/>
                  </a:lnTo>
                  <a:lnTo>
                    <a:pt x="0" y="23902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7" id="27"/>
            <p:cNvSpPr txBox="true"/>
            <p:nvPr/>
          </p:nvSpPr>
          <p:spPr>
            <a:xfrm rot="0">
              <a:off x="5133694" y="5507104"/>
              <a:ext cx="1480659" cy="641501"/>
            </a:xfrm>
            <a:prstGeom prst="rect">
              <a:avLst/>
            </a:prstGeom>
          </p:spPr>
          <p:txBody>
            <a:bodyPr anchor="t" rtlCol="false" tIns="0" lIns="0" bIns="0" rIns="0">
              <a:spAutoFit/>
            </a:bodyPr>
            <a:lstStyle/>
            <a:p>
              <a:pPr algn="ctr">
                <a:lnSpc>
                  <a:spcPts val="4084"/>
                </a:lnSpc>
              </a:pPr>
              <a:r>
                <a:rPr lang="en-US" sz="2917">
                  <a:solidFill>
                    <a:srgbClr val="000000"/>
                  </a:solidFill>
                  <a:latin typeface="Libre Baskerville Bold"/>
                </a:rPr>
                <a:t>Tasks</a:t>
              </a:r>
            </a:p>
          </p:txBody>
        </p:sp>
        <p:sp>
          <p:nvSpPr>
            <p:cNvPr name="Freeform 28" id="28"/>
            <p:cNvSpPr/>
            <p:nvPr/>
          </p:nvSpPr>
          <p:spPr>
            <a:xfrm flipH="false" flipV="false" rot="0">
              <a:off x="3422432" y="3424908"/>
              <a:ext cx="4903184" cy="4903184"/>
            </a:xfrm>
            <a:custGeom>
              <a:avLst/>
              <a:gdLst/>
              <a:ahLst/>
              <a:cxnLst/>
              <a:rect r="r" b="b" t="t" l="l"/>
              <a:pathLst>
                <a:path h="4903184" w="4903184">
                  <a:moveTo>
                    <a:pt x="0" y="0"/>
                  </a:moveTo>
                  <a:lnTo>
                    <a:pt x="4903184" y="0"/>
                  </a:lnTo>
                  <a:lnTo>
                    <a:pt x="4903184" y="4903184"/>
                  </a:lnTo>
                  <a:lnTo>
                    <a:pt x="0" y="4903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9" id="29"/>
            <p:cNvSpPr txBox="true"/>
            <p:nvPr/>
          </p:nvSpPr>
          <p:spPr>
            <a:xfrm rot="0">
              <a:off x="4893648" y="3806118"/>
              <a:ext cx="1960751" cy="641501"/>
            </a:xfrm>
            <a:prstGeom prst="rect">
              <a:avLst/>
            </a:prstGeom>
          </p:spPr>
          <p:txBody>
            <a:bodyPr anchor="t" rtlCol="false" tIns="0" lIns="0" bIns="0" rIns="0">
              <a:spAutoFit/>
            </a:bodyPr>
            <a:lstStyle/>
            <a:p>
              <a:pPr algn="ctr">
                <a:lnSpc>
                  <a:spcPts val="4084"/>
                </a:lnSpc>
              </a:pPr>
              <a:r>
                <a:rPr lang="en-US" sz="2917">
                  <a:solidFill>
                    <a:srgbClr val="000000"/>
                  </a:solidFill>
                  <a:latin typeface="Libre Baskerville Bold"/>
                </a:rPr>
                <a:t>Actions</a:t>
              </a:r>
            </a:p>
          </p:txBody>
        </p:sp>
        <p:sp>
          <p:nvSpPr>
            <p:cNvPr name="Freeform 30" id="30"/>
            <p:cNvSpPr/>
            <p:nvPr/>
          </p:nvSpPr>
          <p:spPr>
            <a:xfrm flipH="false" flipV="false" rot="0">
              <a:off x="1605116" y="1607592"/>
              <a:ext cx="8537815" cy="8537815"/>
            </a:xfrm>
            <a:custGeom>
              <a:avLst/>
              <a:gdLst/>
              <a:ahLst/>
              <a:cxnLst/>
              <a:rect r="r" b="b" t="t" l="l"/>
              <a:pathLst>
                <a:path h="8537815" w="8537815">
                  <a:moveTo>
                    <a:pt x="0" y="0"/>
                  </a:moveTo>
                  <a:lnTo>
                    <a:pt x="8537815" y="0"/>
                  </a:lnTo>
                  <a:lnTo>
                    <a:pt x="8537815" y="8537815"/>
                  </a:lnTo>
                  <a:lnTo>
                    <a:pt x="0" y="85378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1" id="31"/>
            <p:cNvSpPr txBox="true"/>
            <p:nvPr/>
          </p:nvSpPr>
          <p:spPr>
            <a:xfrm rot="0">
              <a:off x="4618659" y="2451840"/>
              <a:ext cx="2418265" cy="641501"/>
            </a:xfrm>
            <a:prstGeom prst="rect">
              <a:avLst/>
            </a:prstGeom>
          </p:spPr>
          <p:txBody>
            <a:bodyPr anchor="t" rtlCol="false" tIns="0" lIns="0" bIns="0" rIns="0">
              <a:spAutoFit/>
            </a:bodyPr>
            <a:lstStyle/>
            <a:p>
              <a:pPr algn="ctr">
                <a:lnSpc>
                  <a:spcPts val="4084"/>
                </a:lnSpc>
              </a:pPr>
              <a:r>
                <a:rPr lang="en-US" sz="2917">
                  <a:solidFill>
                    <a:srgbClr val="000000"/>
                  </a:solidFill>
                  <a:latin typeface="Libre Baskerville Bold"/>
                </a:rPr>
                <a:t>Activities</a:t>
              </a:r>
            </a:p>
          </p:txBody>
        </p:sp>
        <p:sp>
          <p:nvSpPr>
            <p:cNvPr name="TextBox 32" id="32"/>
            <p:cNvSpPr txBox="true"/>
            <p:nvPr/>
          </p:nvSpPr>
          <p:spPr>
            <a:xfrm rot="0">
              <a:off x="4351247" y="734512"/>
              <a:ext cx="3045554" cy="641501"/>
            </a:xfrm>
            <a:prstGeom prst="rect">
              <a:avLst/>
            </a:prstGeom>
          </p:spPr>
          <p:txBody>
            <a:bodyPr anchor="t" rtlCol="false" tIns="0" lIns="0" bIns="0" rIns="0">
              <a:spAutoFit/>
            </a:bodyPr>
            <a:lstStyle/>
            <a:p>
              <a:pPr algn="ctr">
                <a:lnSpc>
                  <a:spcPts val="4084"/>
                </a:lnSpc>
              </a:pPr>
              <a:r>
                <a:rPr lang="en-US" sz="2917">
                  <a:solidFill>
                    <a:srgbClr val="000000"/>
                  </a:solidFill>
                  <a:latin typeface="Libre Baskerville Bold"/>
                </a:rPr>
                <a:t>Framework</a:t>
              </a:r>
            </a:p>
          </p:txBody>
        </p:sp>
      </p:grpSp>
      <p:sp>
        <p:nvSpPr>
          <p:cNvPr name="AutoShape 33" id="33"/>
          <p:cNvSpPr/>
          <p:nvPr/>
        </p:nvSpPr>
        <p:spPr>
          <a:xfrm>
            <a:off x="7195775" y="1730517"/>
            <a:ext cx="3247859" cy="0"/>
          </a:xfrm>
          <a:prstGeom prst="line">
            <a:avLst/>
          </a:prstGeom>
          <a:ln cap="flat" w="38100">
            <a:solidFill>
              <a:srgbClr val="000000"/>
            </a:solidFill>
            <a:prstDash val="sysDot"/>
            <a:headEnd type="none" len="sm" w="sm"/>
            <a:tailEnd type="arrow" len="sm" w="med"/>
          </a:ln>
        </p:spPr>
      </p:sp>
      <p:sp>
        <p:nvSpPr>
          <p:cNvPr name="AutoShape 34" id="34"/>
          <p:cNvSpPr/>
          <p:nvPr/>
        </p:nvSpPr>
        <p:spPr>
          <a:xfrm>
            <a:off x="7195775" y="3180812"/>
            <a:ext cx="4041088" cy="0"/>
          </a:xfrm>
          <a:prstGeom prst="line">
            <a:avLst/>
          </a:prstGeom>
          <a:ln cap="flat" w="38100">
            <a:solidFill>
              <a:srgbClr val="000000"/>
            </a:solidFill>
            <a:prstDash val="sysDot"/>
            <a:headEnd type="none" len="sm" w="sm"/>
            <a:tailEnd type="arrow" len="sm" w="med"/>
          </a:ln>
        </p:spPr>
      </p:sp>
      <p:sp>
        <p:nvSpPr>
          <p:cNvPr name="AutoShape 35" id="35"/>
          <p:cNvSpPr/>
          <p:nvPr/>
        </p:nvSpPr>
        <p:spPr>
          <a:xfrm>
            <a:off x="7195853" y="5162550"/>
            <a:ext cx="4641965" cy="19050"/>
          </a:xfrm>
          <a:prstGeom prst="line">
            <a:avLst/>
          </a:prstGeom>
          <a:ln cap="flat" w="38100">
            <a:solidFill>
              <a:srgbClr val="000000"/>
            </a:solidFill>
            <a:prstDash val="sysDot"/>
            <a:headEnd type="none" len="sm" w="sm"/>
            <a:tailEnd type="arrow" len="sm" w="med"/>
          </a:ln>
        </p:spPr>
      </p:sp>
      <p:grpSp>
        <p:nvGrpSpPr>
          <p:cNvPr name="Group 36" id="36"/>
          <p:cNvGrpSpPr/>
          <p:nvPr/>
        </p:nvGrpSpPr>
        <p:grpSpPr>
          <a:xfrm rot="0">
            <a:off x="11618041" y="6134137"/>
            <a:ext cx="6393310" cy="3999500"/>
            <a:chOff x="0" y="0"/>
            <a:chExt cx="1429765" cy="894427"/>
          </a:xfrm>
        </p:grpSpPr>
        <p:sp>
          <p:nvSpPr>
            <p:cNvPr name="Freeform 37" id="37"/>
            <p:cNvSpPr/>
            <p:nvPr/>
          </p:nvSpPr>
          <p:spPr>
            <a:xfrm flipH="false" flipV="false" rot="0">
              <a:off x="0" y="0"/>
              <a:ext cx="1429765" cy="894427"/>
            </a:xfrm>
            <a:custGeom>
              <a:avLst/>
              <a:gdLst/>
              <a:ahLst/>
              <a:cxnLst/>
              <a:rect r="r" b="b" t="t" l="l"/>
              <a:pathLst>
                <a:path h="894427" w="1429765">
                  <a:moveTo>
                    <a:pt x="1429765" y="0"/>
                  </a:moveTo>
                  <a:lnTo>
                    <a:pt x="1429765" y="780127"/>
                  </a:lnTo>
                  <a:lnTo>
                    <a:pt x="714883" y="894427"/>
                  </a:lnTo>
                  <a:lnTo>
                    <a:pt x="0" y="780127"/>
                  </a:lnTo>
                  <a:lnTo>
                    <a:pt x="0" y="0"/>
                  </a:lnTo>
                  <a:lnTo>
                    <a:pt x="1429765" y="0"/>
                  </a:lnTo>
                  <a:close/>
                </a:path>
              </a:pathLst>
            </a:custGeom>
            <a:solidFill>
              <a:srgbClr val="1C5739"/>
            </a:solidFill>
          </p:spPr>
        </p:sp>
        <p:sp>
          <p:nvSpPr>
            <p:cNvPr name="TextBox 38" id="38"/>
            <p:cNvSpPr txBox="true"/>
            <p:nvPr/>
          </p:nvSpPr>
          <p:spPr>
            <a:xfrm>
              <a:off x="0" y="-19050"/>
              <a:ext cx="635000" cy="717550"/>
            </a:xfrm>
            <a:prstGeom prst="rect">
              <a:avLst/>
            </a:prstGeom>
          </p:spPr>
          <p:txBody>
            <a:bodyPr anchor="ctr" rtlCol="false" tIns="50800" lIns="50800" bIns="50800" rIns="50800"/>
            <a:lstStyle/>
            <a:p>
              <a:pPr algn="ctr">
                <a:lnSpc>
                  <a:spcPts val="2859"/>
                </a:lnSpc>
              </a:pPr>
            </a:p>
          </p:txBody>
        </p:sp>
      </p:grpSp>
      <p:sp>
        <p:nvSpPr>
          <p:cNvPr name="TextBox 39" id="39"/>
          <p:cNvSpPr txBox="true"/>
          <p:nvPr/>
        </p:nvSpPr>
        <p:spPr>
          <a:xfrm rot="0">
            <a:off x="2300288" y="141605"/>
            <a:ext cx="13687425" cy="887095"/>
          </a:xfrm>
          <a:prstGeom prst="rect">
            <a:avLst/>
          </a:prstGeom>
        </p:spPr>
        <p:txBody>
          <a:bodyPr anchor="t" rtlCol="false" tIns="0" lIns="0" bIns="0" rIns="0">
            <a:spAutoFit/>
          </a:bodyPr>
          <a:lstStyle/>
          <a:p>
            <a:pPr algn="ctr">
              <a:lnSpc>
                <a:spcPts val="7279"/>
              </a:lnSpc>
            </a:pPr>
            <a:r>
              <a:rPr lang="en-US" sz="5199">
                <a:solidFill>
                  <a:srgbClr val="1C5739"/>
                </a:solidFill>
                <a:latin typeface="Canva Sans Bold"/>
              </a:rPr>
              <a:t>APPLICATION DEVELOPMENT HIERARCHY</a:t>
            </a:r>
          </a:p>
        </p:txBody>
      </p:sp>
      <p:sp>
        <p:nvSpPr>
          <p:cNvPr name="TextBox 40" id="40"/>
          <p:cNvSpPr txBox="true"/>
          <p:nvPr/>
        </p:nvSpPr>
        <p:spPr>
          <a:xfrm rot="0">
            <a:off x="10704999" y="1269491"/>
            <a:ext cx="7306352" cy="1307410"/>
          </a:xfrm>
          <a:prstGeom prst="rect">
            <a:avLst/>
          </a:prstGeom>
        </p:spPr>
        <p:txBody>
          <a:bodyPr anchor="t" rtlCol="false" tIns="0" lIns="0" bIns="0" rIns="0">
            <a:spAutoFit/>
          </a:bodyPr>
          <a:lstStyle/>
          <a:p>
            <a:pPr algn="just">
              <a:lnSpc>
                <a:spcPts val="3498"/>
              </a:lnSpc>
            </a:pPr>
            <a:r>
              <a:rPr lang="en-US" sz="2498">
                <a:solidFill>
                  <a:srgbClr val="000000"/>
                </a:solidFill>
                <a:latin typeface="Libre Baskerville"/>
              </a:rPr>
              <a:t>A framework includes a set of umbrella activities that are applicable across the entire software process.</a:t>
            </a:r>
          </a:p>
        </p:txBody>
      </p:sp>
      <p:sp>
        <p:nvSpPr>
          <p:cNvPr name="TextBox 41" id="41"/>
          <p:cNvSpPr txBox="true"/>
          <p:nvPr/>
        </p:nvSpPr>
        <p:spPr>
          <a:xfrm rot="0">
            <a:off x="11474122" y="2749237"/>
            <a:ext cx="6537229" cy="863151"/>
          </a:xfrm>
          <a:prstGeom prst="rect">
            <a:avLst/>
          </a:prstGeom>
        </p:spPr>
        <p:txBody>
          <a:bodyPr anchor="t" rtlCol="false" tIns="0" lIns="0" bIns="0" rIns="0">
            <a:spAutoFit/>
          </a:bodyPr>
          <a:lstStyle/>
          <a:p>
            <a:pPr algn="just">
              <a:lnSpc>
                <a:spcPts val="3498"/>
              </a:lnSpc>
            </a:pPr>
            <a:r>
              <a:rPr lang="en-US" sz="2498">
                <a:solidFill>
                  <a:srgbClr val="000000"/>
                </a:solidFill>
                <a:latin typeface="Libre Baskerville"/>
              </a:rPr>
              <a:t>Each framework activity is populated by a set of software engineering actions.</a:t>
            </a:r>
          </a:p>
        </p:txBody>
      </p:sp>
      <p:sp>
        <p:nvSpPr>
          <p:cNvPr name="TextBox 42" id="42"/>
          <p:cNvSpPr txBox="true"/>
          <p:nvPr/>
        </p:nvSpPr>
        <p:spPr>
          <a:xfrm rot="0">
            <a:off x="11991052" y="3938211"/>
            <a:ext cx="5869001" cy="2195926"/>
          </a:xfrm>
          <a:prstGeom prst="rect">
            <a:avLst/>
          </a:prstGeom>
        </p:spPr>
        <p:txBody>
          <a:bodyPr anchor="t" rtlCol="false" tIns="0" lIns="0" bIns="0" rIns="0">
            <a:spAutoFit/>
          </a:bodyPr>
          <a:lstStyle/>
          <a:p>
            <a:pPr algn="just">
              <a:lnSpc>
                <a:spcPts val="3498"/>
              </a:lnSpc>
            </a:pPr>
            <a:r>
              <a:rPr lang="en-US" sz="2498">
                <a:solidFill>
                  <a:srgbClr val="000000"/>
                </a:solidFill>
                <a:latin typeface="Libre Baskerville"/>
              </a:rPr>
              <a:t>Each action is populated with individual work tasks that accomplish some part of the work implied by the action.</a:t>
            </a:r>
          </a:p>
          <a:p>
            <a:pPr algn="just">
              <a:lnSpc>
                <a:spcPts val="3498"/>
              </a:lnSpc>
            </a:pPr>
          </a:p>
        </p:txBody>
      </p:sp>
      <p:sp>
        <p:nvSpPr>
          <p:cNvPr name="TextBox 43" id="43"/>
          <p:cNvSpPr txBox="true"/>
          <p:nvPr/>
        </p:nvSpPr>
        <p:spPr>
          <a:xfrm rot="0">
            <a:off x="11474122" y="6286537"/>
            <a:ext cx="6221557" cy="3727077"/>
          </a:xfrm>
          <a:prstGeom prst="rect">
            <a:avLst/>
          </a:prstGeom>
        </p:spPr>
        <p:txBody>
          <a:bodyPr anchor="t" rtlCol="false" tIns="0" lIns="0" bIns="0" rIns="0">
            <a:spAutoFit/>
          </a:bodyPr>
          <a:lstStyle/>
          <a:p>
            <a:pPr algn="just" marL="575197" indent="-287598" lvl="1">
              <a:lnSpc>
                <a:spcPts val="3729"/>
              </a:lnSpc>
              <a:buFont typeface="Arial"/>
              <a:buChar char="•"/>
            </a:pPr>
            <a:r>
              <a:rPr lang="en-US" sz="2664">
                <a:solidFill>
                  <a:srgbClr val="FFFFFF"/>
                </a:solidFill>
                <a:latin typeface="Libre Baskerville"/>
              </a:rPr>
              <a:t>Tasks – focus on a small, specific objective.</a:t>
            </a:r>
          </a:p>
          <a:p>
            <a:pPr algn="just" marL="575197" indent="-287598" lvl="1">
              <a:lnSpc>
                <a:spcPts val="3729"/>
              </a:lnSpc>
              <a:buFont typeface="Arial"/>
              <a:buChar char="•"/>
            </a:pPr>
            <a:r>
              <a:rPr lang="en-US" sz="2664">
                <a:solidFill>
                  <a:srgbClr val="FFFFFF"/>
                </a:solidFill>
                <a:latin typeface="Libre Baskerville"/>
              </a:rPr>
              <a:t>Action – set of tasks that produce a major work product.</a:t>
            </a:r>
          </a:p>
          <a:p>
            <a:pPr algn="just" marL="575197" indent="-287598" lvl="1">
              <a:lnSpc>
                <a:spcPts val="3729"/>
              </a:lnSpc>
              <a:buFont typeface="Arial"/>
              <a:buChar char="•"/>
            </a:pPr>
            <a:r>
              <a:rPr lang="en-US" sz="2664">
                <a:solidFill>
                  <a:srgbClr val="FFFFFF"/>
                </a:solidFill>
                <a:latin typeface="Libre Baskerville"/>
              </a:rPr>
              <a:t>Activities – group of related tasks and actions for a major objective.</a:t>
            </a:r>
          </a:p>
          <a:p>
            <a:pPr algn="just">
              <a:lnSpc>
                <a:spcPts val="372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TextBox 2" id="2"/>
          <p:cNvSpPr txBox="true"/>
          <p:nvPr/>
        </p:nvSpPr>
        <p:spPr>
          <a:xfrm rot="0">
            <a:off x="7726966" y="9071588"/>
            <a:ext cx="2961949" cy="615062"/>
          </a:xfrm>
          <a:prstGeom prst="rect">
            <a:avLst/>
          </a:prstGeom>
        </p:spPr>
        <p:txBody>
          <a:bodyPr anchor="t" rtlCol="false" tIns="0" lIns="0" bIns="0" rIns="0">
            <a:spAutoFit/>
          </a:bodyPr>
          <a:lstStyle/>
          <a:p>
            <a:pPr>
              <a:lnSpc>
                <a:spcPts val="2545"/>
              </a:lnSpc>
            </a:pPr>
            <a:r>
              <a:rPr lang="en-US" sz="1844" spc="180">
                <a:solidFill>
                  <a:srgbClr val="231F20"/>
                </a:solidFill>
                <a:latin typeface="Open Sauce"/>
              </a:rPr>
              <a:t>List a milestone or deadline.</a:t>
            </a:r>
          </a:p>
        </p:txBody>
      </p:sp>
      <p:grpSp>
        <p:nvGrpSpPr>
          <p:cNvPr name="Group 3" id="3"/>
          <p:cNvGrpSpPr/>
          <p:nvPr/>
        </p:nvGrpSpPr>
        <p:grpSpPr>
          <a:xfrm rot="0">
            <a:off x="9909337" y="4673501"/>
            <a:ext cx="4490302" cy="1596428"/>
            <a:chOff x="0" y="0"/>
            <a:chExt cx="4076640" cy="1449360"/>
          </a:xfrm>
        </p:grpSpPr>
        <p:sp>
          <p:nvSpPr>
            <p:cNvPr name="Freeform 4" id="4"/>
            <p:cNvSpPr/>
            <p:nvPr/>
          </p:nvSpPr>
          <p:spPr>
            <a:xfrm flipH="false" flipV="false" rot="0">
              <a:off x="0" y="0"/>
              <a:ext cx="4076573" cy="1449324"/>
            </a:xfrm>
            <a:custGeom>
              <a:avLst/>
              <a:gdLst/>
              <a:ahLst/>
              <a:cxnLst/>
              <a:rect r="r" b="b" t="t" l="l"/>
              <a:pathLst>
                <a:path h="1449324" w="4076573">
                  <a:moveTo>
                    <a:pt x="3352165" y="0"/>
                  </a:moveTo>
                  <a:cubicBezTo>
                    <a:pt x="0" y="0"/>
                    <a:pt x="0" y="0"/>
                    <a:pt x="0" y="0"/>
                  </a:cubicBezTo>
                  <a:cubicBezTo>
                    <a:pt x="0" y="1449324"/>
                    <a:pt x="0" y="1449324"/>
                    <a:pt x="0" y="1449324"/>
                  </a:cubicBezTo>
                  <a:cubicBezTo>
                    <a:pt x="3352165" y="1449324"/>
                    <a:pt x="3352165" y="1449324"/>
                    <a:pt x="3352165" y="1449324"/>
                  </a:cubicBezTo>
                  <a:cubicBezTo>
                    <a:pt x="3751199" y="1449324"/>
                    <a:pt x="4076573" y="1123823"/>
                    <a:pt x="4076573" y="724662"/>
                  </a:cubicBezTo>
                  <a:cubicBezTo>
                    <a:pt x="4076573" y="325501"/>
                    <a:pt x="3751199" y="0"/>
                    <a:pt x="3352165" y="0"/>
                  </a:cubicBezTo>
                  <a:close/>
                </a:path>
              </a:pathLst>
            </a:custGeom>
            <a:solidFill>
              <a:srgbClr val="F2F2F2"/>
            </a:solidFill>
          </p:spPr>
        </p:sp>
      </p:grpSp>
      <p:grpSp>
        <p:nvGrpSpPr>
          <p:cNvPr name="Group 5" id="5"/>
          <p:cNvGrpSpPr/>
          <p:nvPr/>
        </p:nvGrpSpPr>
        <p:grpSpPr>
          <a:xfrm rot="0">
            <a:off x="8852982" y="4004159"/>
            <a:ext cx="2267356" cy="2265770"/>
            <a:chOff x="0" y="0"/>
            <a:chExt cx="2058480" cy="2057040"/>
          </a:xfrm>
        </p:grpSpPr>
        <p:sp>
          <p:nvSpPr>
            <p:cNvPr name="Freeform 6" id="6"/>
            <p:cNvSpPr/>
            <p:nvPr/>
          </p:nvSpPr>
          <p:spPr>
            <a:xfrm flipH="false" flipV="false" rot="0">
              <a:off x="0" y="0"/>
              <a:ext cx="2058416" cy="2057146"/>
            </a:xfrm>
            <a:custGeom>
              <a:avLst/>
              <a:gdLst/>
              <a:ahLst/>
              <a:cxnLst/>
              <a:rect r="r" b="b" t="t" l="l"/>
              <a:pathLst>
                <a:path h="2057146" w="2058416">
                  <a:moveTo>
                    <a:pt x="0" y="1028573"/>
                  </a:moveTo>
                  <a:cubicBezTo>
                    <a:pt x="0" y="460502"/>
                    <a:pt x="460756" y="0"/>
                    <a:pt x="1029208" y="0"/>
                  </a:cubicBezTo>
                  <a:cubicBezTo>
                    <a:pt x="1597660" y="0"/>
                    <a:pt x="2058416" y="460502"/>
                    <a:pt x="2058416" y="1028573"/>
                  </a:cubicBezTo>
                  <a:cubicBezTo>
                    <a:pt x="2058416" y="1596644"/>
                    <a:pt x="1597660" y="2057146"/>
                    <a:pt x="1029208" y="2057146"/>
                  </a:cubicBezTo>
                  <a:cubicBezTo>
                    <a:pt x="460756" y="2057146"/>
                    <a:pt x="0" y="1596517"/>
                    <a:pt x="0" y="1028573"/>
                  </a:cubicBezTo>
                  <a:close/>
                </a:path>
              </a:pathLst>
            </a:custGeom>
            <a:solidFill>
              <a:srgbClr val="1C5739"/>
            </a:solidFill>
          </p:spPr>
        </p:sp>
      </p:grpSp>
      <p:grpSp>
        <p:nvGrpSpPr>
          <p:cNvPr name="Group 7" id="7"/>
          <p:cNvGrpSpPr/>
          <p:nvPr/>
        </p:nvGrpSpPr>
        <p:grpSpPr>
          <a:xfrm rot="0">
            <a:off x="8171744" y="6529260"/>
            <a:ext cx="4489509" cy="1594842"/>
            <a:chOff x="0" y="0"/>
            <a:chExt cx="4075920" cy="1447920"/>
          </a:xfrm>
        </p:grpSpPr>
        <p:sp>
          <p:nvSpPr>
            <p:cNvPr name="Freeform 8" id="8"/>
            <p:cNvSpPr/>
            <p:nvPr/>
          </p:nvSpPr>
          <p:spPr>
            <a:xfrm flipH="false" flipV="false" rot="0">
              <a:off x="0" y="0"/>
              <a:ext cx="4075811" cy="1447927"/>
            </a:xfrm>
            <a:custGeom>
              <a:avLst/>
              <a:gdLst/>
              <a:ahLst/>
              <a:cxnLst/>
              <a:rect r="r" b="b" t="t" l="l"/>
              <a:pathLst>
                <a:path h="1447927" w="4075811">
                  <a:moveTo>
                    <a:pt x="3351530" y="0"/>
                  </a:moveTo>
                  <a:cubicBezTo>
                    <a:pt x="0" y="0"/>
                    <a:pt x="0" y="0"/>
                    <a:pt x="0" y="0"/>
                  </a:cubicBezTo>
                  <a:cubicBezTo>
                    <a:pt x="0" y="1447927"/>
                    <a:pt x="0" y="1447927"/>
                    <a:pt x="0" y="1447927"/>
                  </a:cubicBezTo>
                  <a:cubicBezTo>
                    <a:pt x="3351530" y="1447927"/>
                    <a:pt x="3351530" y="1447927"/>
                    <a:pt x="3351530" y="1447927"/>
                  </a:cubicBezTo>
                  <a:cubicBezTo>
                    <a:pt x="3750564" y="1447927"/>
                    <a:pt x="4075811" y="1122807"/>
                    <a:pt x="4075811" y="724027"/>
                  </a:cubicBezTo>
                  <a:cubicBezTo>
                    <a:pt x="4075811" y="325247"/>
                    <a:pt x="3750564" y="0"/>
                    <a:pt x="3351530" y="0"/>
                  </a:cubicBezTo>
                  <a:close/>
                </a:path>
              </a:pathLst>
            </a:custGeom>
            <a:solidFill>
              <a:srgbClr val="F2F2F2"/>
            </a:solidFill>
          </p:spPr>
        </p:sp>
      </p:grpSp>
      <p:grpSp>
        <p:nvGrpSpPr>
          <p:cNvPr name="Group 9" id="9"/>
          <p:cNvGrpSpPr/>
          <p:nvPr/>
        </p:nvGrpSpPr>
        <p:grpSpPr>
          <a:xfrm rot="0">
            <a:off x="6982155" y="5857538"/>
            <a:ext cx="2264184" cy="2264184"/>
            <a:chOff x="0" y="0"/>
            <a:chExt cx="2055600" cy="2055600"/>
          </a:xfrm>
        </p:grpSpPr>
        <p:sp>
          <p:nvSpPr>
            <p:cNvPr name="Freeform 10" id="10"/>
            <p:cNvSpPr/>
            <p:nvPr/>
          </p:nvSpPr>
          <p:spPr>
            <a:xfrm flipH="false" flipV="false" rot="0">
              <a:off x="0" y="0"/>
              <a:ext cx="2055622" cy="2055622"/>
            </a:xfrm>
            <a:custGeom>
              <a:avLst/>
              <a:gdLst/>
              <a:ahLst/>
              <a:cxnLst/>
              <a:rect r="r" b="b" t="t" l="l"/>
              <a:pathLst>
                <a:path h="2055622" w="2055622">
                  <a:moveTo>
                    <a:pt x="0" y="1027811"/>
                  </a:moveTo>
                  <a:cubicBezTo>
                    <a:pt x="0" y="460121"/>
                    <a:pt x="460121" y="0"/>
                    <a:pt x="1027811" y="0"/>
                  </a:cubicBezTo>
                  <a:cubicBezTo>
                    <a:pt x="1595501" y="0"/>
                    <a:pt x="2055622" y="460121"/>
                    <a:pt x="2055622" y="1027811"/>
                  </a:cubicBezTo>
                  <a:cubicBezTo>
                    <a:pt x="2055622" y="1595501"/>
                    <a:pt x="1595501" y="2055622"/>
                    <a:pt x="1027811" y="2055622"/>
                  </a:cubicBezTo>
                  <a:cubicBezTo>
                    <a:pt x="460121" y="2055622"/>
                    <a:pt x="0" y="1595501"/>
                    <a:pt x="0" y="1027811"/>
                  </a:cubicBezTo>
                  <a:close/>
                </a:path>
              </a:pathLst>
            </a:custGeom>
            <a:solidFill>
              <a:srgbClr val="1C5739"/>
            </a:solidFill>
          </p:spPr>
        </p:sp>
      </p:grpSp>
      <p:grpSp>
        <p:nvGrpSpPr>
          <p:cNvPr name="Group 11" id="11"/>
          <p:cNvGrpSpPr/>
          <p:nvPr/>
        </p:nvGrpSpPr>
        <p:grpSpPr>
          <a:xfrm rot="0">
            <a:off x="6334226" y="8379467"/>
            <a:ext cx="4487922" cy="1594049"/>
            <a:chOff x="0" y="0"/>
            <a:chExt cx="4074480" cy="1447200"/>
          </a:xfrm>
        </p:grpSpPr>
        <p:sp>
          <p:nvSpPr>
            <p:cNvPr name="Freeform 12" id="12"/>
            <p:cNvSpPr/>
            <p:nvPr/>
          </p:nvSpPr>
          <p:spPr>
            <a:xfrm flipH="false" flipV="false" rot="0">
              <a:off x="0" y="0"/>
              <a:ext cx="4074414" cy="1447165"/>
            </a:xfrm>
            <a:custGeom>
              <a:avLst/>
              <a:gdLst/>
              <a:ahLst/>
              <a:cxnLst/>
              <a:rect r="r" b="b" t="t" l="l"/>
              <a:pathLst>
                <a:path h="1447165" w="4074414">
                  <a:moveTo>
                    <a:pt x="3350387" y="0"/>
                  </a:moveTo>
                  <a:cubicBezTo>
                    <a:pt x="0" y="0"/>
                    <a:pt x="0" y="0"/>
                    <a:pt x="0" y="0"/>
                  </a:cubicBezTo>
                  <a:cubicBezTo>
                    <a:pt x="0" y="1447165"/>
                    <a:pt x="0" y="1447165"/>
                    <a:pt x="0" y="1447165"/>
                  </a:cubicBezTo>
                  <a:cubicBezTo>
                    <a:pt x="3350387" y="1447165"/>
                    <a:pt x="3350387" y="1447165"/>
                    <a:pt x="3350387" y="1447165"/>
                  </a:cubicBezTo>
                  <a:cubicBezTo>
                    <a:pt x="3749294" y="1447165"/>
                    <a:pt x="4074414" y="1122172"/>
                    <a:pt x="4074414" y="723519"/>
                  </a:cubicBezTo>
                  <a:cubicBezTo>
                    <a:pt x="4074414" y="324866"/>
                    <a:pt x="3749294" y="0"/>
                    <a:pt x="3350387" y="0"/>
                  </a:cubicBezTo>
                  <a:close/>
                </a:path>
              </a:pathLst>
            </a:custGeom>
            <a:solidFill>
              <a:srgbClr val="F2F2F2"/>
            </a:solidFill>
          </p:spPr>
        </p:sp>
      </p:grpSp>
      <p:grpSp>
        <p:nvGrpSpPr>
          <p:cNvPr name="Group 13" id="13"/>
          <p:cNvGrpSpPr/>
          <p:nvPr/>
        </p:nvGrpSpPr>
        <p:grpSpPr>
          <a:xfrm rot="0">
            <a:off x="5152510" y="7707746"/>
            <a:ext cx="2263391" cy="2265770"/>
            <a:chOff x="0" y="0"/>
            <a:chExt cx="2054880" cy="2057040"/>
          </a:xfrm>
        </p:grpSpPr>
        <p:sp>
          <p:nvSpPr>
            <p:cNvPr name="Freeform 14" id="14"/>
            <p:cNvSpPr/>
            <p:nvPr/>
          </p:nvSpPr>
          <p:spPr>
            <a:xfrm flipH="false" flipV="false" rot="0">
              <a:off x="0" y="0"/>
              <a:ext cx="2054860" cy="2057146"/>
            </a:xfrm>
            <a:custGeom>
              <a:avLst/>
              <a:gdLst/>
              <a:ahLst/>
              <a:cxnLst/>
              <a:rect r="r" b="b" t="t" l="l"/>
              <a:pathLst>
                <a:path h="2057146" w="2054860">
                  <a:moveTo>
                    <a:pt x="0" y="1028573"/>
                  </a:moveTo>
                  <a:cubicBezTo>
                    <a:pt x="0" y="460502"/>
                    <a:pt x="459994" y="0"/>
                    <a:pt x="1027430" y="0"/>
                  </a:cubicBezTo>
                  <a:cubicBezTo>
                    <a:pt x="1594866" y="0"/>
                    <a:pt x="2054860" y="460502"/>
                    <a:pt x="2054860" y="1028573"/>
                  </a:cubicBezTo>
                  <a:cubicBezTo>
                    <a:pt x="2054860" y="1596644"/>
                    <a:pt x="1594866" y="2057146"/>
                    <a:pt x="1027430" y="2057146"/>
                  </a:cubicBezTo>
                  <a:cubicBezTo>
                    <a:pt x="459994" y="2057146"/>
                    <a:pt x="0" y="1596517"/>
                    <a:pt x="0" y="1028573"/>
                  </a:cubicBezTo>
                  <a:close/>
                </a:path>
              </a:pathLst>
            </a:custGeom>
            <a:solidFill>
              <a:srgbClr val="1C5739"/>
            </a:solidFill>
          </p:spPr>
        </p:sp>
      </p:grpSp>
      <p:grpSp>
        <p:nvGrpSpPr>
          <p:cNvPr name="Group 15" id="15"/>
          <p:cNvGrpSpPr/>
          <p:nvPr/>
        </p:nvGrpSpPr>
        <p:grpSpPr>
          <a:xfrm rot="0">
            <a:off x="11672308" y="2820121"/>
            <a:ext cx="4486336" cy="1594049"/>
            <a:chOff x="0" y="0"/>
            <a:chExt cx="4073040" cy="1447200"/>
          </a:xfrm>
        </p:grpSpPr>
        <p:sp>
          <p:nvSpPr>
            <p:cNvPr name="Freeform 16" id="16"/>
            <p:cNvSpPr/>
            <p:nvPr/>
          </p:nvSpPr>
          <p:spPr>
            <a:xfrm flipH="false" flipV="false" rot="0">
              <a:off x="0" y="0"/>
              <a:ext cx="4073017" cy="1447165"/>
            </a:xfrm>
            <a:custGeom>
              <a:avLst/>
              <a:gdLst/>
              <a:ahLst/>
              <a:cxnLst/>
              <a:rect r="r" b="b" t="t" l="l"/>
              <a:pathLst>
                <a:path h="1447165" w="4073017">
                  <a:moveTo>
                    <a:pt x="3349244" y="0"/>
                  </a:moveTo>
                  <a:cubicBezTo>
                    <a:pt x="0" y="0"/>
                    <a:pt x="0" y="0"/>
                    <a:pt x="0" y="0"/>
                  </a:cubicBezTo>
                  <a:cubicBezTo>
                    <a:pt x="0" y="1447165"/>
                    <a:pt x="0" y="1447165"/>
                    <a:pt x="0" y="1447165"/>
                  </a:cubicBezTo>
                  <a:cubicBezTo>
                    <a:pt x="3349244" y="1447165"/>
                    <a:pt x="3349244" y="1447165"/>
                    <a:pt x="3349244" y="1447165"/>
                  </a:cubicBezTo>
                  <a:cubicBezTo>
                    <a:pt x="3747897" y="1447165"/>
                    <a:pt x="4073017" y="1122172"/>
                    <a:pt x="4073017" y="723519"/>
                  </a:cubicBezTo>
                  <a:cubicBezTo>
                    <a:pt x="4073017" y="324866"/>
                    <a:pt x="3747897" y="0"/>
                    <a:pt x="3349244" y="0"/>
                  </a:cubicBezTo>
                  <a:close/>
                </a:path>
              </a:pathLst>
            </a:custGeom>
            <a:solidFill>
              <a:srgbClr val="F2F2F2"/>
            </a:solidFill>
          </p:spPr>
        </p:sp>
      </p:grpSp>
      <p:grpSp>
        <p:nvGrpSpPr>
          <p:cNvPr name="Group 17" id="17"/>
          <p:cNvGrpSpPr/>
          <p:nvPr/>
        </p:nvGrpSpPr>
        <p:grpSpPr>
          <a:xfrm rot="0">
            <a:off x="10619125" y="2153158"/>
            <a:ext cx="2264977" cy="2263391"/>
            <a:chOff x="0" y="0"/>
            <a:chExt cx="2056320" cy="2054880"/>
          </a:xfrm>
        </p:grpSpPr>
        <p:sp>
          <p:nvSpPr>
            <p:cNvPr name="Freeform 18" id="18"/>
            <p:cNvSpPr/>
            <p:nvPr/>
          </p:nvSpPr>
          <p:spPr>
            <a:xfrm flipH="false" flipV="false" rot="0">
              <a:off x="0" y="0"/>
              <a:ext cx="2056384" cy="2054860"/>
            </a:xfrm>
            <a:custGeom>
              <a:avLst/>
              <a:gdLst/>
              <a:ahLst/>
              <a:cxnLst/>
              <a:rect r="r" b="b" t="t" l="l"/>
              <a:pathLst>
                <a:path h="2054860" w="2056384">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1C5739"/>
            </a:solidFill>
          </p:spPr>
        </p:sp>
      </p:grpSp>
      <p:grpSp>
        <p:nvGrpSpPr>
          <p:cNvPr name="Group 19" id="19"/>
          <p:cNvGrpSpPr/>
          <p:nvPr/>
        </p:nvGrpSpPr>
        <p:grpSpPr>
          <a:xfrm rot="0">
            <a:off x="13501359" y="980447"/>
            <a:ext cx="4486336" cy="1594049"/>
            <a:chOff x="0" y="0"/>
            <a:chExt cx="4073040" cy="1447200"/>
          </a:xfrm>
        </p:grpSpPr>
        <p:sp>
          <p:nvSpPr>
            <p:cNvPr name="Freeform 20" id="20"/>
            <p:cNvSpPr/>
            <p:nvPr/>
          </p:nvSpPr>
          <p:spPr>
            <a:xfrm flipH="false" flipV="false" rot="0">
              <a:off x="0" y="0"/>
              <a:ext cx="4073017" cy="1447165"/>
            </a:xfrm>
            <a:custGeom>
              <a:avLst/>
              <a:gdLst/>
              <a:ahLst/>
              <a:cxnLst/>
              <a:rect r="r" b="b" t="t" l="l"/>
              <a:pathLst>
                <a:path h="1447165" w="4073017">
                  <a:moveTo>
                    <a:pt x="3349244" y="0"/>
                  </a:moveTo>
                  <a:cubicBezTo>
                    <a:pt x="0" y="0"/>
                    <a:pt x="0" y="0"/>
                    <a:pt x="0" y="0"/>
                  </a:cubicBezTo>
                  <a:cubicBezTo>
                    <a:pt x="0" y="1447165"/>
                    <a:pt x="0" y="1447165"/>
                    <a:pt x="0" y="1447165"/>
                  </a:cubicBezTo>
                  <a:cubicBezTo>
                    <a:pt x="3349244" y="1447165"/>
                    <a:pt x="3349244" y="1447165"/>
                    <a:pt x="3349244" y="1447165"/>
                  </a:cubicBezTo>
                  <a:cubicBezTo>
                    <a:pt x="3747897" y="1447165"/>
                    <a:pt x="4073017" y="1122172"/>
                    <a:pt x="4073017" y="723519"/>
                  </a:cubicBezTo>
                  <a:cubicBezTo>
                    <a:pt x="4073017" y="324866"/>
                    <a:pt x="3747897" y="0"/>
                    <a:pt x="3349244" y="0"/>
                  </a:cubicBezTo>
                  <a:close/>
                </a:path>
              </a:pathLst>
            </a:custGeom>
            <a:solidFill>
              <a:srgbClr val="F2F2F2"/>
            </a:solidFill>
          </p:spPr>
        </p:sp>
      </p:grpSp>
      <p:grpSp>
        <p:nvGrpSpPr>
          <p:cNvPr name="Group 21" id="21"/>
          <p:cNvGrpSpPr/>
          <p:nvPr/>
        </p:nvGrpSpPr>
        <p:grpSpPr>
          <a:xfrm rot="0">
            <a:off x="12448176" y="313484"/>
            <a:ext cx="2264977" cy="2263391"/>
            <a:chOff x="0" y="0"/>
            <a:chExt cx="2056320" cy="2054880"/>
          </a:xfrm>
        </p:grpSpPr>
        <p:sp>
          <p:nvSpPr>
            <p:cNvPr name="Freeform 22" id="22"/>
            <p:cNvSpPr/>
            <p:nvPr/>
          </p:nvSpPr>
          <p:spPr>
            <a:xfrm flipH="false" flipV="false" rot="0">
              <a:off x="0" y="0"/>
              <a:ext cx="2056384" cy="2054860"/>
            </a:xfrm>
            <a:custGeom>
              <a:avLst/>
              <a:gdLst/>
              <a:ahLst/>
              <a:cxnLst/>
              <a:rect r="r" b="b" t="t" l="l"/>
              <a:pathLst>
                <a:path h="2054860" w="2056384">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1C5739"/>
            </a:solidFill>
          </p:spPr>
        </p:sp>
      </p:grpSp>
      <p:sp>
        <p:nvSpPr>
          <p:cNvPr name="Freeform 23" id="23"/>
          <p:cNvSpPr/>
          <p:nvPr/>
        </p:nvSpPr>
        <p:spPr>
          <a:xfrm flipH="false" flipV="false" rot="0">
            <a:off x="5569791" y="8187039"/>
            <a:ext cx="1528870" cy="1307183"/>
          </a:xfrm>
          <a:custGeom>
            <a:avLst/>
            <a:gdLst/>
            <a:ahLst/>
            <a:cxnLst/>
            <a:rect r="r" b="b" t="t" l="l"/>
            <a:pathLst>
              <a:path h="1307183" w="1528870">
                <a:moveTo>
                  <a:pt x="0" y="0"/>
                </a:moveTo>
                <a:lnTo>
                  <a:pt x="1528870" y="0"/>
                </a:lnTo>
                <a:lnTo>
                  <a:pt x="1528870" y="1307184"/>
                </a:lnTo>
                <a:lnTo>
                  <a:pt x="0" y="1307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7621040" y="6148756"/>
            <a:ext cx="986415" cy="1558989"/>
          </a:xfrm>
          <a:custGeom>
            <a:avLst/>
            <a:gdLst/>
            <a:ahLst/>
            <a:cxnLst/>
            <a:rect r="r" b="b" t="t" l="l"/>
            <a:pathLst>
              <a:path h="1558989" w="986415">
                <a:moveTo>
                  <a:pt x="0" y="0"/>
                </a:moveTo>
                <a:lnTo>
                  <a:pt x="986415" y="0"/>
                </a:lnTo>
                <a:lnTo>
                  <a:pt x="986415" y="1558990"/>
                </a:lnTo>
                <a:lnTo>
                  <a:pt x="0" y="15589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false" rot="0">
            <a:off x="9265373" y="4474361"/>
            <a:ext cx="1442575" cy="1325366"/>
          </a:xfrm>
          <a:custGeom>
            <a:avLst/>
            <a:gdLst/>
            <a:ahLst/>
            <a:cxnLst/>
            <a:rect r="r" b="b" t="t" l="l"/>
            <a:pathLst>
              <a:path h="1325366" w="1442575">
                <a:moveTo>
                  <a:pt x="0" y="0"/>
                </a:moveTo>
                <a:lnTo>
                  <a:pt x="1442575" y="0"/>
                </a:lnTo>
                <a:lnTo>
                  <a:pt x="1442575" y="1325366"/>
                </a:lnTo>
                <a:lnTo>
                  <a:pt x="0" y="13253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6" id="26"/>
          <p:cNvSpPr/>
          <p:nvPr/>
        </p:nvSpPr>
        <p:spPr>
          <a:xfrm flipH="false" flipV="false" rot="0">
            <a:off x="11036493" y="2601020"/>
            <a:ext cx="1430242" cy="1367669"/>
          </a:xfrm>
          <a:custGeom>
            <a:avLst/>
            <a:gdLst/>
            <a:ahLst/>
            <a:cxnLst/>
            <a:rect r="r" b="b" t="t" l="l"/>
            <a:pathLst>
              <a:path h="1367669" w="1430242">
                <a:moveTo>
                  <a:pt x="0" y="0"/>
                </a:moveTo>
                <a:lnTo>
                  <a:pt x="1430242" y="0"/>
                </a:lnTo>
                <a:lnTo>
                  <a:pt x="1430242" y="1367668"/>
                </a:lnTo>
                <a:lnTo>
                  <a:pt x="0" y="136766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0">
            <a:off x="12718740" y="687067"/>
            <a:ext cx="1723850" cy="1292888"/>
          </a:xfrm>
          <a:custGeom>
            <a:avLst/>
            <a:gdLst/>
            <a:ahLst/>
            <a:cxnLst/>
            <a:rect r="r" b="b" t="t" l="l"/>
            <a:pathLst>
              <a:path h="1292888" w="1723850">
                <a:moveTo>
                  <a:pt x="0" y="0"/>
                </a:moveTo>
                <a:lnTo>
                  <a:pt x="1723850" y="0"/>
                </a:lnTo>
                <a:lnTo>
                  <a:pt x="1723850" y="1292888"/>
                </a:lnTo>
                <a:lnTo>
                  <a:pt x="0" y="129288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8" id="28"/>
          <p:cNvSpPr txBox="true"/>
          <p:nvPr/>
        </p:nvSpPr>
        <p:spPr>
          <a:xfrm rot="0">
            <a:off x="7415901" y="8900076"/>
            <a:ext cx="3708229" cy="495681"/>
          </a:xfrm>
          <a:prstGeom prst="rect">
            <a:avLst/>
          </a:prstGeom>
        </p:spPr>
        <p:txBody>
          <a:bodyPr anchor="t" rtlCol="false" tIns="0" lIns="0" bIns="0" rIns="0">
            <a:spAutoFit/>
          </a:bodyPr>
          <a:lstStyle/>
          <a:p>
            <a:pPr>
              <a:lnSpc>
                <a:spcPts val="4002"/>
              </a:lnSpc>
            </a:pPr>
            <a:r>
              <a:rPr lang="en-US" sz="2900" spc="284">
                <a:solidFill>
                  <a:srgbClr val="231F20"/>
                </a:solidFill>
                <a:latin typeface="Open Sauce Bold"/>
              </a:rPr>
              <a:t>Communication</a:t>
            </a:r>
          </a:p>
        </p:txBody>
      </p:sp>
      <p:sp>
        <p:nvSpPr>
          <p:cNvPr name="Freeform 29" id="29"/>
          <p:cNvSpPr/>
          <p:nvPr/>
        </p:nvSpPr>
        <p:spPr>
          <a:xfrm flipH="false" flipV="false" rot="-2767102">
            <a:off x="10957892" y="8645102"/>
            <a:ext cx="1523119" cy="430281"/>
          </a:xfrm>
          <a:custGeom>
            <a:avLst/>
            <a:gdLst/>
            <a:ahLst/>
            <a:cxnLst/>
            <a:rect r="r" b="b" t="t" l="l"/>
            <a:pathLst>
              <a:path h="430281" w="1523119">
                <a:moveTo>
                  <a:pt x="0" y="0"/>
                </a:moveTo>
                <a:lnTo>
                  <a:pt x="1523119" y="0"/>
                </a:lnTo>
                <a:lnTo>
                  <a:pt x="1523119" y="430281"/>
                </a:lnTo>
                <a:lnTo>
                  <a:pt x="0" y="43028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0" id="30"/>
          <p:cNvSpPr/>
          <p:nvPr/>
        </p:nvSpPr>
        <p:spPr>
          <a:xfrm flipH="false" flipV="false" rot="-2767102">
            <a:off x="16253046" y="3083920"/>
            <a:ext cx="1523119" cy="430281"/>
          </a:xfrm>
          <a:custGeom>
            <a:avLst/>
            <a:gdLst/>
            <a:ahLst/>
            <a:cxnLst/>
            <a:rect r="r" b="b" t="t" l="l"/>
            <a:pathLst>
              <a:path h="430281" w="1523119">
                <a:moveTo>
                  <a:pt x="0" y="0"/>
                </a:moveTo>
                <a:lnTo>
                  <a:pt x="1523118" y="0"/>
                </a:lnTo>
                <a:lnTo>
                  <a:pt x="1523118" y="430281"/>
                </a:lnTo>
                <a:lnTo>
                  <a:pt x="0" y="43028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1" id="31"/>
          <p:cNvSpPr/>
          <p:nvPr/>
        </p:nvSpPr>
        <p:spPr>
          <a:xfrm flipH="false" flipV="false" rot="-2767102">
            <a:off x="14570139" y="4899450"/>
            <a:ext cx="1523119" cy="430281"/>
          </a:xfrm>
          <a:custGeom>
            <a:avLst/>
            <a:gdLst/>
            <a:ahLst/>
            <a:cxnLst/>
            <a:rect r="r" b="b" t="t" l="l"/>
            <a:pathLst>
              <a:path h="430281" w="1523119">
                <a:moveTo>
                  <a:pt x="0" y="0"/>
                </a:moveTo>
                <a:lnTo>
                  <a:pt x="1523119" y="0"/>
                </a:lnTo>
                <a:lnTo>
                  <a:pt x="1523119" y="430281"/>
                </a:lnTo>
                <a:lnTo>
                  <a:pt x="0" y="43028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2" id="32"/>
          <p:cNvSpPr/>
          <p:nvPr/>
        </p:nvSpPr>
        <p:spPr>
          <a:xfrm flipH="false" flipV="false" rot="-2767102">
            <a:off x="12640139" y="6713111"/>
            <a:ext cx="1523119" cy="430281"/>
          </a:xfrm>
          <a:custGeom>
            <a:avLst/>
            <a:gdLst/>
            <a:ahLst/>
            <a:cxnLst/>
            <a:rect r="r" b="b" t="t" l="l"/>
            <a:pathLst>
              <a:path h="430281" w="1523119">
                <a:moveTo>
                  <a:pt x="0" y="0"/>
                </a:moveTo>
                <a:lnTo>
                  <a:pt x="1523118" y="0"/>
                </a:lnTo>
                <a:lnTo>
                  <a:pt x="1523118" y="430281"/>
                </a:lnTo>
                <a:lnTo>
                  <a:pt x="0" y="43028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3" id="33"/>
          <p:cNvSpPr/>
          <p:nvPr/>
        </p:nvSpPr>
        <p:spPr>
          <a:xfrm flipH="true" flipV="true" rot="0">
            <a:off x="-2059222" y="-846644"/>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34" id="34"/>
          <p:cNvSpPr txBox="true"/>
          <p:nvPr/>
        </p:nvSpPr>
        <p:spPr>
          <a:xfrm rot="0">
            <a:off x="9614908" y="6984304"/>
            <a:ext cx="2186081" cy="529209"/>
          </a:xfrm>
          <a:prstGeom prst="rect">
            <a:avLst/>
          </a:prstGeom>
        </p:spPr>
        <p:txBody>
          <a:bodyPr anchor="t" rtlCol="false" tIns="0" lIns="0" bIns="0" rIns="0">
            <a:spAutoFit/>
          </a:bodyPr>
          <a:lstStyle/>
          <a:p>
            <a:pPr algn="l" marL="0" indent="0" lvl="1">
              <a:lnSpc>
                <a:spcPts val="4278"/>
              </a:lnSpc>
              <a:spcBef>
                <a:spcPct val="0"/>
              </a:spcBef>
            </a:pPr>
            <a:r>
              <a:rPr lang="en-US" sz="3100" spc="303">
                <a:solidFill>
                  <a:srgbClr val="231F20"/>
                </a:solidFill>
                <a:latin typeface="Open Sauce Bold"/>
              </a:rPr>
              <a:t>Planning</a:t>
            </a:r>
          </a:p>
        </p:txBody>
      </p:sp>
      <p:sp>
        <p:nvSpPr>
          <p:cNvPr name="TextBox 35" id="35"/>
          <p:cNvSpPr txBox="true"/>
          <p:nvPr/>
        </p:nvSpPr>
        <p:spPr>
          <a:xfrm rot="0">
            <a:off x="11550152" y="5130925"/>
            <a:ext cx="2222201" cy="529209"/>
          </a:xfrm>
          <a:prstGeom prst="rect">
            <a:avLst/>
          </a:prstGeom>
        </p:spPr>
        <p:txBody>
          <a:bodyPr anchor="t" rtlCol="false" tIns="0" lIns="0" bIns="0" rIns="0">
            <a:spAutoFit/>
          </a:bodyPr>
          <a:lstStyle/>
          <a:p>
            <a:pPr algn="l" marL="0" indent="0" lvl="1">
              <a:lnSpc>
                <a:spcPts val="4278"/>
              </a:lnSpc>
              <a:spcBef>
                <a:spcPct val="0"/>
              </a:spcBef>
            </a:pPr>
            <a:r>
              <a:rPr lang="en-US" sz="3100" spc="303">
                <a:solidFill>
                  <a:srgbClr val="231F20"/>
                </a:solidFill>
                <a:latin typeface="Open Sauce Bold"/>
              </a:rPr>
              <a:t>Modeling</a:t>
            </a:r>
          </a:p>
        </p:txBody>
      </p:sp>
      <p:sp>
        <p:nvSpPr>
          <p:cNvPr name="TextBox 36" id="36"/>
          <p:cNvSpPr txBox="true"/>
          <p:nvPr/>
        </p:nvSpPr>
        <p:spPr>
          <a:xfrm rot="0">
            <a:off x="12889335" y="3290499"/>
            <a:ext cx="3125322" cy="529209"/>
          </a:xfrm>
          <a:prstGeom prst="rect">
            <a:avLst/>
          </a:prstGeom>
        </p:spPr>
        <p:txBody>
          <a:bodyPr anchor="t" rtlCol="false" tIns="0" lIns="0" bIns="0" rIns="0">
            <a:spAutoFit/>
          </a:bodyPr>
          <a:lstStyle/>
          <a:p>
            <a:pPr algn="l" marL="0" indent="0" lvl="1">
              <a:lnSpc>
                <a:spcPts val="4278"/>
              </a:lnSpc>
              <a:spcBef>
                <a:spcPct val="0"/>
              </a:spcBef>
            </a:pPr>
            <a:r>
              <a:rPr lang="en-US" sz="3100" spc="303">
                <a:solidFill>
                  <a:srgbClr val="231F20"/>
                </a:solidFill>
                <a:latin typeface="Open Sauce Bold"/>
              </a:rPr>
              <a:t>Construction</a:t>
            </a:r>
          </a:p>
        </p:txBody>
      </p:sp>
      <p:sp>
        <p:nvSpPr>
          <p:cNvPr name="TextBox 37" id="37"/>
          <p:cNvSpPr txBox="true"/>
          <p:nvPr/>
        </p:nvSpPr>
        <p:spPr>
          <a:xfrm rot="0">
            <a:off x="14923292" y="1388030"/>
            <a:ext cx="2816710" cy="529209"/>
          </a:xfrm>
          <a:prstGeom prst="rect">
            <a:avLst/>
          </a:prstGeom>
        </p:spPr>
        <p:txBody>
          <a:bodyPr anchor="t" rtlCol="false" tIns="0" lIns="0" bIns="0" rIns="0">
            <a:spAutoFit/>
          </a:bodyPr>
          <a:lstStyle/>
          <a:p>
            <a:pPr algn="l" marL="0" indent="0" lvl="1">
              <a:lnSpc>
                <a:spcPts val="4277"/>
              </a:lnSpc>
              <a:spcBef>
                <a:spcPct val="0"/>
              </a:spcBef>
            </a:pPr>
            <a:r>
              <a:rPr lang="en-US" sz="3099" spc="303">
                <a:solidFill>
                  <a:srgbClr val="231F20"/>
                </a:solidFill>
                <a:latin typeface="Open Sauce Bold"/>
              </a:rPr>
              <a:t>Deployment</a:t>
            </a:r>
          </a:p>
        </p:txBody>
      </p:sp>
      <p:sp>
        <p:nvSpPr>
          <p:cNvPr name="TextBox 38" id="38"/>
          <p:cNvSpPr txBox="true"/>
          <p:nvPr/>
        </p:nvSpPr>
        <p:spPr>
          <a:xfrm rot="0">
            <a:off x="799089" y="1924658"/>
            <a:ext cx="7098661" cy="2380615"/>
          </a:xfrm>
          <a:prstGeom prst="rect">
            <a:avLst/>
          </a:prstGeom>
        </p:spPr>
        <p:txBody>
          <a:bodyPr anchor="t" rtlCol="false" tIns="0" lIns="0" bIns="0" rIns="0">
            <a:spAutoFit/>
          </a:bodyPr>
          <a:lstStyle/>
          <a:p>
            <a:pPr algn="just">
              <a:lnSpc>
                <a:spcPts val="4759"/>
              </a:lnSpc>
            </a:pPr>
            <a:r>
              <a:rPr lang="en-US" sz="3399">
                <a:solidFill>
                  <a:srgbClr val="231F20"/>
                </a:solidFill>
                <a:latin typeface="Libre Baskerville"/>
              </a:rPr>
              <a:t>The following generic process framework is applicable to the vast majority of software projects :</a:t>
            </a:r>
          </a:p>
        </p:txBody>
      </p:sp>
      <p:sp>
        <p:nvSpPr>
          <p:cNvPr name="TextBox 39" id="39"/>
          <p:cNvSpPr txBox="true"/>
          <p:nvPr/>
        </p:nvSpPr>
        <p:spPr>
          <a:xfrm rot="0">
            <a:off x="5945475" y="6386385"/>
            <a:ext cx="979531" cy="799238"/>
          </a:xfrm>
          <a:prstGeom prst="rect">
            <a:avLst/>
          </a:prstGeom>
        </p:spPr>
        <p:txBody>
          <a:bodyPr anchor="t" rtlCol="false" tIns="0" lIns="0" bIns="0" rIns="0">
            <a:spAutoFit/>
          </a:bodyPr>
          <a:lstStyle/>
          <a:p>
            <a:pPr algn="ctr" marL="0" indent="0" lvl="0">
              <a:lnSpc>
                <a:spcPts val="6047"/>
              </a:lnSpc>
              <a:spcBef>
                <a:spcPct val="0"/>
              </a:spcBef>
            </a:pPr>
            <a:r>
              <a:rPr lang="en-US" sz="4381" spc="429">
                <a:solidFill>
                  <a:srgbClr val="1C5739"/>
                </a:solidFill>
                <a:latin typeface="Codec Pro ExtraBold"/>
              </a:rPr>
              <a:t>02</a:t>
            </a:r>
          </a:p>
        </p:txBody>
      </p:sp>
      <p:sp>
        <p:nvSpPr>
          <p:cNvPr name="TextBox 40" id="40"/>
          <p:cNvSpPr txBox="true"/>
          <p:nvPr/>
        </p:nvSpPr>
        <p:spPr>
          <a:xfrm rot="0">
            <a:off x="11261849" y="837572"/>
            <a:ext cx="979531" cy="799238"/>
          </a:xfrm>
          <a:prstGeom prst="rect">
            <a:avLst/>
          </a:prstGeom>
        </p:spPr>
        <p:txBody>
          <a:bodyPr anchor="t" rtlCol="false" tIns="0" lIns="0" bIns="0" rIns="0">
            <a:spAutoFit/>
          </a:bodyPr>
          <a:lstStyle/>
          <a:p>
            <a:pPr algn="ctr" marL="0" indent="0" lvl="0">
              <a:lnSpc>
                <a:spcPts val="6047"/>
              </a:lnSpc>
              <a:spcBef>
                <a:spcPct val="0"/>
              </a:spcBef>
            </a:pPr>
            <a:r>
              <a:rPr lang="en-US" sz="4381" spc="429">
                <a:solidFill>
                  <a:srgbClr val="1C5739"/>
                </a:solidFill>
                <a:latin typeface="Codec Pro ExtraBold"/>
              </a:rPr>
              <a:t>05</a:t>
            </a:r>
          </a:p>
        </p:txBody>
      </p:sp>
      <p:sp>
        <p:nvSpPr>
          <p:cNvPr name="TextBox 41" id="41"/>
          <p:cNvSpPr txBox="true"/>
          <p:nvPr/>
        </p:nvSpPr>
        <p:spPr>
          <a:xfrm rot="0">
            <a:off x="9510235" y="2677246"/>
            <a:ext cx="979531" cy="799238"/>
          </a:xfrm>
          <a:prstGeom prst="rect">
            <a:avLst/>
          </a:prstGeom>
        </p:spPr>
        <p:txBody>
          <a:bodyPr anchor="t" rtlCol="false" tIns="0" lIns="0" bIns="0" rIns="0">
            <a:spAutoFit/>
          </a:bodyPr>
          <a:lstStyle/>
          <a:p>
            <a:pPr algn="ctr" marL="0" indent="0" lvl="0">
              <a:lnSpc>
                <a:spcPts val="6047"/>
              </a:lnSpc>
              <a:spcBef>
                <a:spcPct val="0"/>
              </a:spcBef>
            </a:pPr>
            <a:r>
              <a:rPr lang="en-US" sz="4381" spc="429">
                <a:solidFill>
                  <a:srgbClr val="1C5739"/>
                </a:solidFill>
                <a:latin typeface="Codec Pro ExtraBold"/>
              </a:rPr>
              <a:t>04</a:t>
            </a:r>
          </a:p>
        </p:txBody>
      </p:sp>
      <p:sp>
        <p:nvSpPr>
          <p:cNvPr name="TextBox 42" id="42"/>
          <p:cNvSpPr txBox="true"/>
          <p:nvPr/>
        </p:nvSpPr>
        <p:spPr>
          <a:xfrm rot="0">
            <a:off x="7598657" y="4530626"/>
            <a:ext cx="979531" cy="799238"/>
          </a:xfrm>
          <a:prstGeom prst="rect">
            <a:avLst/>
          </a:prstGeom>
        </p:spPr>
        <p:txBody>
          <a:bodyPr anchor="t" rtlCol="false" tIns="0" lIns="0" bIns="0" rIns="0">
            <a:spAutoFit/>
          </a:bodyPr>
          <a:lstStyle/>
          <a:p>
            <a:pPr algn="ctr" marL="0" indent="0" lvl="0">
              <a:lnSpc>
                <a:spcPts val="6047"/>
              </a:lnSpc>
              <a:spcBef>
                <a:spcPct val="0"/>
              </a:spcBef>
            </a:pPr>
            <a:r>
              <a:rPr lang="en-US" sz="4381" spc="429">
                <a:solidFill>
                  <a:srgbClr val="1C5739"/>
                </a:solidFill>
                <a:latin typeface="Codec Pro ExtraBold"/>
              </a:rPr>
              <a:t>03</a:t>
            </a:r>
          </a:p>
        </p:txBody>
      </p:sp>
      <p:sp>
        <p:nvSpPr>
          <p:cNvPr name="TextBox 43" id="43"/>
          <p:cNvSpPr txBox="true"/>
          <p:nvPr/>
        </p:nvSpPr>
        <p:spPr>
          <a:xfrm rot="0">
            <a:off x="3858654" y="8157988"/>
            <a:ext cx="979531" cy="799238"/>
          </a:xfrm>
          <a:prstGeom prst="rect">
            <a:avLst/>
          </a:prstGeom>
        </p:spPr>
        <p:txBody>
          <a:bodyPr anchor="t" rtlCol="false" tIns="0" lIns="0" bIns="0" rIns="0">
            <a:spAutoFit/>
          </a:bodyPr>
          <a:lstStyle/>
          <a:p>
            <a:pPr algn="ctr" marL="0" indent="0" lvl="0">
              <a:lnSpc>
                <a:spcPts val="6047"/>
              </a:lnSpc>
              <a:spcBef>
                <a:spcPct val="0"/>
              </a:spcBef>
            </a:pPr>
            <a:r>
              <a:rPr lang="en-US" sz="4381" spc="429">
                <a:solidFill>
                  <a:srgbClr val="1C5739"/>
                </a:solidFill>
                <a:latin typeface="Codec Pro ExtraBold"/>
              </a:rPr>
              <a:t>01</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437297" y="1920099"/>
            <a:ext cx="6380582" cy="7338201"/>
            <a:chOff x="0" y="0"/>
            <a:chExt cx="8507443" cy="9784268"/>
          </a:xfrm>
        </p:grpSpPr>
        <p:sp>
          <p:nvSpPr>
            <p:cNvPr name="TextBox 4" id="4"/>
            <p:cNvSpPr txBox="true"/>
            <p:nvPr/>
          </p:nvSpPr>
          <p:spPr>
            <a:xfrm rot="0">
              <a:off x="0" y="7781224"/>
              <a:ext cx="6758835" cy="2003044"/>
            </a:xfrm>
            <a:prstGeom prst="rect">
              <a:avLst/>
            </a:prstGeom>
          </p:spPr>
          <p:txBody>
            <a:bodyPr anchor="t" rtlCol="false" tIns="0" lIns="0" bIns="0" rIns="0">
              <a:spAutoFit/>
            </a:bodyPr>
            <a:lstStyle/>
            <a:p>
              <a:pPr algn="just" marL="0" indent="0" lvl="0">
                <a:lnSpc>
                  <a:spcPts val="3035"/>
                </a:lnSpc>
                <a:spcBef>
                  <a:spcPct val="0"/>
                </a:spcBef>
              </a:pPr>
              <a:r>
                <a:rPr lang="en-US" sz="2199" spc="215">
                  <a:solidFill>
                    <a:srgbClr val="231F20"/>
                  </a:solidFill>
                  <a:latin typeface="Libre Baskerville"/>
                </a:rPr>
                <a:t>In modelling activity, a product’s model is created in order to better understanding and requirements. </a:t>
              </a:r>
            </a:p>
          </p:txBody>
        </p:sp>
        <p:sp>
          <p:nvSpPr>
            <p:cNvPr name="TextBox 5" id="5"/>
            <p:cNvSpPr txBox="true"/>
            <p:nvPr/>
          </p:nvSpPr>
          <p:spPr>
            <a:xfrm rot="0">
              <a:off x="0" y="845872"/>
              <a:ext cx="8507443" cy="2003044"/>
            </a:xfrm>
            <a:prstGeom prst="rect">
              <a:avLst/>
            </a:prstGeom>
          </p:spPr>
          <p:txBody>
            <a:bodyPr anchor="t" rtlCol="false" tIns="0" lIns="0" bIns="0" rIns="0">
              <a:spAutoFit/>
            </a:bodyPr>
            <a:lstStyle/>
            <a:p>
              <a:pPr algn="just" marL="0" indent="0" lvl="0">
                <a:lnSpc>
                  <a:spcPts val="3035"/>
                </a:lnSpc>
                <a:spcBef>
                  <a:spcPct val="0"/>
                </a:spcBef>
              </a:pPr>
              <a:r>
                <a:rPr lang="en-US" sz="2199" spc="215">
                  <a:solidFill>
                    <a:srgbClr val="231F20"/>
                  </a:solidFill>
                  <a:latin typeface="Libre Baskerville"/>
                </a:rPr>
                <a:t>In this activity, heavy communication with customers and other stakeholders, requirement gathering is done.</a:t>
              </a:r>
            </a:p>
          </p:txBody>
        </p:sp>
        <p:sp>
          <p:nvSpPr>
            <p:cNvPr name="TextBox 6" id="6"/>
            <p:cNvSpPr txBox="true"/>
            <p:nvPr/>
          </p:nvSpPr>
          <p:spPr>
            <a:xfrm rot="0">
              <a:off x="0" y="-47625"/>
              <a:ext cx="6411898" cy="654685"/>
            </a:xfrm>
            <a:prstGeom prst="rect">
              <a:avLst/>
            </a:prstGeom>
          </p:spPr>
          <p:txBody>
            <a:bodyPr anchor="t" rtlCol="false" tIns="0" lIns="0" bIns="0" rIns="0">
              <a:spAutoFit/>
            </a:bodyPr>
            <a:lstStyle/>
            <a:p>
              <a:pPr marL="0" indent="0" lvl="0">
                <a:lnSpc>
                  <a:spcPts val="4140"/>
                </a:lnSpc>
                <a:spcBef>
                  <a:spcPct val="0"/>
                </a:spcBef>
              </a:pPr>
              <a:r>
                <a:rPr lang="en-US" sz="3000" spc="294">
                  <a:solidFill>
                    <a:srgbClr val="397D5A"/>
                  </a:solidFill>
                  <a:latin typeface="Libre Baskerville Bold"/>
                </a:rPr>
                <a:t>01. Communication</a:t>
              </a:r>
            </a:p>
          </p:txBody>
        </p:sp>
        <p:sp>
          <p:nvSpPr>
            <p:cNvPr name="TextBox 7" id="7"/>
            <p:cNvSpPr txBox="true"/>
            <p:nvPr/>
          </p:nvSpPr>
          <p:spPr>
            <a:xfrm rot="0">
              <a:off x="0" y="3496994"/>
              <a:ext cx="5226167" cy="654685"/>
            </a:xfrm>
            <a:prstGeom prst="rect">
              <a:avLst/>
            </a:prstGeom>
          </p:spPr>
          <p:txBody>
            <a:bodyPr anchor="t" rtlCol="false" tIns="0" lIns="0" bIns="0" rIns="0">
              <a:spAutoFit/>
            </a:bodyPr>
            <a:lstStyle/>
            <a:p>
              <a:pPr marL="0" indent="0" lvl="0">
                <a:lnSpc>
                  <a:spcPts val="4140"/>
                </a:lnSpc>
                <a:spcBef>
                  <a:spcPct val="0"/>
                </a:spcBef>
              </a:pPr>
              <a:r>
                <a:rPr lang="en-US" sz="3000" spc="294">
                  <a:solidFill>
                    <a:srgbClr val="397D5A"/>
                  </a:solidFill>
                  <a:latin typeface="Libre Baskerville Bold"/>
                </a:rPr>
                <a:t>02. Planning</a:t>
              </a:r>
            </a:p>
          </p:txBody>
        </p:sp>
        <p:sp>
          <p:nvSpPr>
            <p:cNvPr name="TextBox 8" id="8"/>
            <p:cNvSpPr txBox="true"/>
            <p:nvPr/>
          </p:nvSpPr>
          <p:spPr>
            <a:xfrm rot="0">
              <a:off x="0" y="4392979"/>
              <a:ext cx="6758835" cy="2003044"/>
            </a:xfrm>
            <a:prstGeom prst="rect">
              <a:avLst/>
            </a:prstGeom>
          </p:spPr>
          <p:txBody>
            <a:bodyPr anchor="t" rtlCol="false" tIns="0" lIns="0" bIns="0" rIns="0">
              <a:spAutoFit/>
            </a:bodyPr>
            <a:lstStyle/>
            <a:p>
              <a:pPr algn="just" marL="0" indent="0" lvl="0">
                <a:lnSpc>
                  <a:spcPts val="3035"/>
                </a:lnSpc>
                <a:spcBef>
                  <a:spcPct val="0"/>
                </a:spcBef>
              </a:pPr>
              <a:r>
                <a:rPr lang="en-US" sz="2199" spc="215">
                  <a:solidFill>
                    <a:srgbClr val="231F20"/>
                  </a:solidFill>
                  <a:latin typeface="Libre Baskerville"/>
                </a:rPr>
                <a:t>In this activity, we discuss the technical related tasks, work schedule, risks, required resources etc.</a:t>
              </a:r>
            </a:p>
          </p:txBody>
        </p:sp>
        <p:sp>
          <p:nvSpPr>
            <p:cNvPr name="TextBox 9" id="9"/>
            <p:cNvSpPr txBox="true"/>
            <p:nvPr/>
          </p:nvSpPr>
          <p:spPr>
            <a:xfrm rot="0">
              <a:off x="0" y="6847990"/>
              <a:ext cx="5226167" cy="654685"/>
            </a:xfrm>
            <a:prstGeom prst="rect">
              <a:avLst/>
            </a:prstGeom>
          </p:spPr>
          <p:txBody>
            <a:bodyPr anchor="t" rtlCol="false" tIns="0" lIns="0" bIns="0" rIns="0">
              <a:spAutoFit/>
            </a:bodyPr>
            <a:lstStyle/>
            <a:p>
              <a:pPr marL="0" indent="0" lvl="0">
                <a:lnSpc>
                  <a:spcPts val="4140"/>
                </a:lnSpc>
                <a:spcBef>
                  <a:spcPct val="0"/>
                </a:spcBef>
              </a:pPr>
              <a:r>
                <a:rPr lang="en-US" sz="3000" spc="294">
                  <a:solidFill>
                    <a:srgbClr val="397D5A"/>
                  </a:solidFill>
                  <a:latin typeface="Libre Baskerville Bold"/>
                </a:rPr>
                <a:t>03. Modeling</a:t>
              </a:r>
            </a:p>
          </p:txBody>
        </p:sp>
      </p:grpSp>
      <p:grpSp>
        <p:nvGrpSpPr>
          <p:cNvPr name="Group 10" id="10"/>
          <p:cNvGrpSpPr/>
          <p:nvPr/>
        </p:nvGrpSpPr>
        <p:grpSpPr>
          <a:xfrm rot="0">
            <a:off x="10018915" y="1920099"/>
            <a:ext cx="5694038" cy="6205765"/>
            <a:chOff x="0" y="0"/>
            <a:chExt cx="7592051" cy="8274353"/>
          </a:xfrm>
        </p:grpSpPr>
        <p:sp>
          <p:nvSpPr>
            <p:cNvPr name="TextBox 11" id="11"/>
            <p:cNvSpPr txBox="true"/>
            <p:nvPr/>
          </p:nvSpPr>
          <p:spPr>
            <a:xfrm rot="0">
              <a:off x="0" y="901511"/>
              <a:ext cx="7592051" cy="2511043"/>
            </a:xfrm>
            <a:prstGeom prst="rect">
              <a:avLst/>
            </a:prstGeom>
          </p:spPr>
          <p:txBody>
            <a:bodyPr anchor="t" rtlCol="false" tIns="0" lIns="0" bIns="0" rIns="0">
              <a:spAutoFit/>
            </a:bodyPr>
            <a:lstStyle/>
            <a:p>
              <a:pPr algn="just" marL="0" indent="0" lvl="0">
                <a:lnSpc>
                  <a:spcPts val="3036"/>
                </a:lnSpc>
                <a:spcBef>
                  <a:spcPct val="0"/>
                </a:spcBef>
              </a:pPr>
              <a:r>
                <a:rPr lang="en-US" sz="2200" spc="215">
                  <a:solidFill>
                    <a:srgbClr val="231F20"/>
                  </a:solidFill>
                  <a:latin typeface="Libre Baskerville"/>
                </a:rPr>
                <a:t>Construction is the application of set of procedures that are needed to assemble the product , i.e. coding and testing of the product.</a:t>
              </a:r>
            </a:p>
          </p:txBody>
        </p:sp>
        <p:sp>
          <p:nvSpPr>
            <p:cNvPr name="TextBox 12" id="12"/>
            <p:cNvSpPr txBox="true"/>
            <p:nvPr/>
          </p:nvSpPr>
          <p:spPr>
            <a:xfrm rot="0">
              <a:off x="0" y="-47625"/>
              <a:ext cx="5835056" cy="654685"/>
            </a:xfrm>
            <a:prstGeom prst="rect">
              <a:avLst/>
            </a:prstGeom>
          </p:spPr>
          <p:txBody>
            <a:bodyPr anchor="t" rtlCol="false" tIns="0" lIns="0" bIns="0" rIns="0">
              <a:spAutoFit/>
            </a:bodyPr>
            <a:lstStyle/>
            <a:p>
              <a:pPr marL="0" indent="0" lvl="0">
                <a:lnSpc>
                  <a:spcPts val="4140"/>
                </a:lnSpc>
                <a:spcBef>
                  <a:spcPct val="0"/>
                </a:spcBef>
              </a:pPr>
              <a:r>
                <a:rPr lang="en-US" sz="3000" spc="294">
                  <a:solidFill>
                    <a:srgbClr val="397D5A"/>
                  </a:solidFill>
                  <a:latin typeface="Libre Baskerville Bold"/>
                </a:rPr>
                <a:t> 04. Construction</a:t>
              </a:r>
            </a:p>
          </p:txBody>
        </p:sp>
        <p:sp>
          <p:nvSpPr>
            <p:cNvPr name="TextBox 13" id="13"/>
            <p:cNvSpPr txBox="true"/>
            <p:nvPr/>
          </p:nvSpPr>
          <p:spPr>
            <a:xfrm rot="0">
              <a:off x="0" y="4747309"/>
              <a:ext cx="7592051" cy="3527044"/>
            </a:xfrm>
            <a:prstGeom prst="rect">
              <a:avLst/>
            </a:prstGeom>
          </p:spPr>
          <p:txBody>
            <a:bodyPr anchor="t" rtlCol="false" tIns="0" lIns="0" bIns="0" rIns="0">
              <a:spAutoFit/>
            </a:bodyPr>
            <a:lstStyle/>
            <a:p>
              <a:pPr algn="just" marL="0" indent="0" lvl="0">
                <a:lnSpc>
                  <a:spcPts val="3035"/>
                </a:lnSpc>
                <a:spcBef>
                  <a:spcPct val="0"/>
                </a:spcBef>
              </a:pPr>
              <a:r>
                <a:rPr lang="en-US" sz="2199" spc="215">
                  <a:solidFill>
                    <a:srgbClr val="231F20"/>
                  </a:solidFill>
                  <a:latin typeface="Libre Baskerville"/>
                </a:rPr>
                <a:t>In this, a complete or non-complete product or software are represented to the customers to evaluate and give feedback. On the basis of their feedback we modify the products to supply better product.</a:t>
              </a:r>
            </a:p>
          </p:txBody>
        </p:sp>
        <p:sp>
          <p:nvSpPr>
            <p:cNvPr name="TextBox 14" id="14"/>
            <p:cNvSpPr txBox="true"/>
            <p:nvPr/>
          </p:nvSpPr>
          <p:spPr>
            <a:xfrm rot="0">
              <a:off x="0" y="3800524"/>
              <a:ext cx="5226167" cy="654685"/>
            </a:xfrm>
            <a:prstGeom prst="rect">
              <a:avLst/>
            </a:prstGeom>
          </p:spPr>
          <p:txBody>
            <a:bodyPr anchor="t" rtlCol="false" tIns="0" lIns="0" bIns="0" rIns="0">
              <a:spAutoFit/>
            </a:bodyPr>
            <a:lstStyle/>
            <a:p>
              <a:pPr marL="0" indent="0" lvl="0">
                <a:lnSpc>
                  <a:spcPts val="4140"/>
                </a:lnSpc>
                <a:spcBef>
                  <a:spcPct val="0"/>
                </a:spcBef>
              </a:pPr>
              <a:r>
                <a:rPr lang="en-US" sz="3000" spc="294">
                  <a:solidFill>
                    <a:srgbClr val="397D5A"/>
                  </a:solidFill>
                  <a:latin typeface="Libre Baskerville Bold"/>
                </a:rPr>
                <a:t>05. Deployment</a:t>
              </a:r>
            </a:p>
          </p:txBody>
        </p:sp>
      </p:grpSp>
      <p:sp>
        <p:nvSpPr>
          <p:cNvPr name="Freeform 15" id="15"/>
          <p:cNvSpPr/>
          <p:nvPr/>
        </p:nvSpPr>
        <p:spPr>
          <a:xfrm flipH="false" flipV="false" rot="-10800000">
            <a:off x="-308645" y="-227266"/>
            <a:ext cx="8744064" cy="2511931"/>
          </a:xfrm>
          <a:custGeom>
            <a:avLst/>
            <a:gdLst/>
            <a:ahLst/>
            <a:cxnLst/>
            <a:rect r="r" b="b" t="t" l="l"/>
            <a:pathLst>
              <a:path h="2511931" w="8744064">
                <a:moveTo>
                  <a:pt x="0" y="0"/>
                </a:moveTo>
                <a:lnTo>
                  <a:pt x="8744064" y="0"/>
                </a:lnTo>
                <a:lnTo>
                  <a:pt x="8744064" y="2511932"/>
                </a:lnTo>
                <a:lnTo>
                  <a:pt x="0" y="25119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6" id="16"/>
          <p:cNvSpPr txBox="true"/>
          <p:nvPr/>
        </p:nvSpPr>
        <p:spPr>
          <a:xfrm rot="0">
            <a:off x="-183108" y="200542"/>
            <a:ext cx="8618527" cy="727989"/>
          </a:xfrm>
          <a:prstGeom prst="rect">
            <a:avLst/>
          </a:prstGeom>
        </p:spPr>
        <p:txBody>
          <a:bodyPr anchor="t" rtlCol="false" tIns="0" lIns="0" bIns="0" rIns="0">
            <a:spAutoFit/>
          </a:bodyPr>
          <a:lstStyle/>
          <a:p>
            <a:pPr algn="ctr">
              <a:lnSpc>
                <a:spcPts val="6074"/>
              </a:lnSpc>
            </a:pPr>
            <a:r>
              <a:rPr lang="en-US" sz="4339">
                <a:solidFill>
                  <a:srgbClr val="FFFFFF"/>
                </a:solidFill>
                <a:latin typeface="Libre Baskerville Bold"/>
              </a:rPr>
              <a:t>Generic Process Framework</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28002" y="0"/>
            <a:ext cx="19048322" cy="1628043"/>
            <a:chOff x="0" y="0"/>
            <a:chExt cx="5016842" cy="428785"/>
          </a:xfrm>
        </p:grpSpPr>
        <p:sp>
          <p:nvSpPr>
            <p:cNvPr name="Freeform 4" id="4"/>
            <p:cNvSpPr/>
            <p:nvPr/>
          </p:nvSpPr>
          <p:spPr>
            <a:xfrm flipH="false" flipV="false" rot="0">
              <a:off x="0" y="0"/>
              <a:ext cx="5016842" cy="428785"/>
            </a:xfrm>
            <a:custGeom>
              <a:avLst/>
              <a:gdLst/>
              <a:ahLst/>
              <a:cxnLst/>
              <a:rect r="r" b="b" t="t" l="l"/>
              <a:pathLst>
                <a:path h="428785" w="5016842">
                  <a:moveTo>
                    <a:pt x="0" y="0"/>
                  </a:moveTo>
                  <a:lnTo>
                    <a:pt x="5016842" y="0"/>
                  </a:lnTo>
                  <a:lnTo>
                    <a:pt x="5016842" y="428785"/>
                  </a:lnTo>
                  <a:lnTo>
                    <a:pt x="0" y="428785"/>
                  </a:lnTo>
                  <a:close/>
                </a:path>
              </a:pathLst>
            </a:custGeom>
            <a:solidFill>
              <a:srgbClr val="1C5739"/>
            </a:solidFill>
          </p:spPr>
        </p:sp>
        <p:sp>
          <p:nvSpPr>
            <p:cNvPr name="TextBox 5" id="5"/>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432632" y="111717"/>
            <a:ext cx="15557309" cy="1183005"/>
          </a:xfrm>
          <a:prstGeom prst="rect">
            <a:avLst/>
          </a:prstGeom>
        </p:spPr>
        <p:txBody>
          <a:bodyPr anchor="t" rtlCol="false" tIns="0" lIns="0" bIns="0" rIns="0">
            <a:spAutoFit/>
          </a:bodyPr>
          <a:lstStyle/>
          <a:p>
            <a:pPr algn="ctr">
              <a:lnSpc>
                <a:spcPts val="9659"/>
              </a:lnSpc>
            </a:pPr>
            <a:r>
              <a:rPr lang="en-US" sz="6999" spc="685">
                <a:solidFill>
                  <a:srgbClr val="FFFFFF"/>
                </a:solidFill>
                <a:latin typeface="Libre Baskerville"/>
              </a:rPr>
              <a:t>UMBRELLA ACTIVITIES</a:t>
            </a:r>
          </a:p>
        </p:txBody>
      </p:sp>
      <p:sp>
        <p:nvSpPr>
          <p:cNvPr name="Freeform 7" id="7"/>
          <p:cNvSpPr/>
          <p:nvPr/>
        </p:nvSpPr>
        <p:spPr>
          <a:xfrm flipH="false" flipV="false" rot="0">
            <a:off x="15408481" y="-2153153"/>
            <a:ext cx="4116356" cy="4116356"/>
          </a:xfrm>
          <a:custGeom>
            <a:avLst/>
            <a:gdLst/>
            <a:ahLst/>
            <a:cxnLst/>
            <a:rect r="r" b="b" t="t" l="l"/>
            <a:pathLst>
              <a:path h="4116356" w="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602379" y="0"/>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9884171" y="1873782"/>
            <a:ext cx="8636150" cy="7384518"/>
          </a:xfrm>
          <a:custGeom>
            <a:avLst/>
            <a:gdLst/>
            <a:ahLst/>
            <a:cxnLst/>
            <a:rect r="r" b="b" t="t" l="l"/>
            <a:pathLst>
              <a:path h="7384518" w="8636150">
                <a:moveTo>
                  <a:pt x="0" y="0"/>
                </a:moveTo>
                <a:lnTo>
                  <a:pt x="8636150" y="0"/>
                </a:lnTo>
                <a:lnTo>
                  <a:pt x="8636150" y="7384518"/>
                </a:lnTo>
                <a:lnTo>
                  <a:pt x="0" y="7384518"/>
                </a:lnTo>
                <a:lnTo>
                  <a:pt x="0" y="0"/>
                </a:lnTo>
                <a:close/>
              </a:path>
            </a:pathLst>
          </a:custGeom>
          <a:blipFill>
            <a:blip r:embed="rId5"/>
            <a:stretch>
              <a:fillRect l="0" t="0" r="0" b="-12208"/>
            </a:stretch>
          </a:blipFill>
        </p:spPr>
      </p:sp>
      <p:sp>
        <p:nvSpPr>
          <p:cNvPr name="TextBox 10" id="10"/>
          <p:cNvSpPr txBox="true"/>
          <p:nvPr/>
        </p:nvSpPr>
        <p:spPr>
          <a:xfrm rot="0">
            <a:off x="0" y="2406916"/>
            <a:ext cx="9624702" cy="6280150"/>
          </a:xfrm>
          <a:prstGeom prst="rect">
            <a:avLst/>
          </a:prstGeom>
        </p:spPr>
        <p:txBody>
          <a:bodyPr anchor="t" rtlCol="false" tIns="0" lIns="0" bIns="0" rIns="0">
            <a:spAutoFit/>
          </a:bodyPr>
          <a:lstStyle/>
          <a:p>
            <a:pPr algn="just" marL="755651" indent="-377825" lvl="1">
              <a:lnSpc>
                <a:spcPts val="4550"/>
              </a:lnSpc>
              <a:buFont typeface="Arial"/>
              <a:buChar char="•"/>
            </a:pPr>
            <a:r>
              <a:rPr lang="en-US" sz="3500">
                <a:solidFill>
                  <a:srgbClr val="1C5739"/>
                </a:solidFill>
                <a:latin typeface="Libre Baskerville"/>
              </a:rPr>
              <a:t>Umbrella activities are a set of steps or procedures that the software engineering team follows to maintain the progress, quality, change and risks of the overall software development process. </a:t>
            </a:r>
          </a:p>
          <a:p>
            <a:pPr algn="just">
              <a:lnSpc>
                <a:spcPts val="4550"/>
              </a:lnSpc>
            </a:pPr>
          </a:p>
          <a:p>
            <a:pPr algn="just" marL="755651" indent="-377825" lvl="1">
              <a:lnSpc>
                <a:spcPts val="4550"/>
              </a:lnSpc>
              <a:buFont typeface="Arial"/>
              <a:buChar char="•"/>
            </a:pPr>
            <a:r>
              <a:rPr lang="en-US" sz="3500">
                <a:solidFill>
                  <a:srgbClr val="1C5739"/>
                </a:solidFill>
                <a:latin typeface="Libre Baskerville"/>
              </a:rPr>
              <a:t>The framework described in the generic view of Software Engineering is complemented by several umbrella activities.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TextBox 3" id="3"/>
          <p:cNvSpPr txBox="true"/>
          <p:nvPr/>
        </p:nvSpPr>
        <p:spPr>
          <a:xfrm rot="0">
            <a:off x="3121646" y="2642032"/>
            <a:ext cx="10006444" cy="3050567"/>
          </a:xfrm>
          <a:prstGeom prst="rect">
            <a:avLst/>
          </a:prstGeom>
        </p:spPr>
        <p:txBody>
          <a:bodyPr anchor="t" rtlCol="false" tIns="0" lIns="0" bIns="0" rIns="0">
            <a:spAutoFit/>
          </a:bodyPr>
          <a:lstStyle/>
          <a:p>
            <a:pPr algn="ctr" marL="0" indent="0" lvl="0">
              <a:lnSpc>
                <a:spcPts val="11582"/>
              </a:lnSpc>
            </a:pPr>
            <a:r>
              <a:rPr lang="en-US" sz="12453" spc="1345">
                <a:solidFill>
                  <a:srgbClr val="397D5A"/>
                </a:solidFill>
                <a:latin typeface="Droid Serif"/>
              </a:rPr>
              <a:t>THANK YOU!</a:t>
            </a:r>
          </a:p>
        </p:txBody>
      </p:sp>
      <p:grpSp>
        <p:nvGrpSpPr>
          <p:cNvPr name="Group 4" id="4"/>
          <p:cNvGrpSpPr/>
          <p:nvPr/>
        </p:nvGrpSpPr>
        <p:grpSpPr>
          <a:xfrm rot="0">
            <a:off x="-1543050" y="-558218"/>
            <a:ext cx="3086100" cy="11299900"/>
            <a:chOff x="0" y="0"/>
            <a:chExt cx="812800" cy="2976105"/>
          </a:xfrm>
        </p:grpSpPr>
        <p:sp>
          <p:nvSpPr>
            <p:cNvPr name="Freeform 5" id="5"/>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6" id="6"/>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7" id="7"/>
          <p:cNvSpPr/>
          <p:nvPr/>
        </p:nvSpPr>
        <p:spPr>
          <a:xfrm flipH="false" flipV="false" rot="0">
            <a:off x="-2777871" y="-207071"/>
            <a:ext cx="3806571" cy="2083232"/>
          </a:xfrm>
          <a:custGeom>
            <a:avLst/>
            <a:gdLst/>
            <a:ahLst/>
            <a:cxnLst/>
            <a:rect r="r" b="b" t="t" l="l"/>
            <a:pathLst>
              <a:path h="2083232" w="3806571">
                <a:moveTo>
                  <a:pt x="0" y="0"/>
                </a:moveTo>
                <a:lnTo>
                  <a:pt x="3806571" y="0"/>
                </a:lnTo>
                <a:lnTo>
                  <a:pt x="3806571" y="2083233"/>
                </a:lnTo>
                <a:lnTo>
                  <a:pt x="0" y="20832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4592495" y="5985119"/>
            <a:ext cx="4687320" cy="6276122"/>
            <a:chOff x="0" y="0"/>
            <a:chExt cx="6249760" cy="8368163"/>
          </a:xfrm>
        </p:grpSpPr>
        <p:sp>
          <p:nvSpPr>
            <p:cNvPr name="Freeform 9" id="9"/>
            <p:cNvSpPr/>
            <p:nvPr/>
          </p:nvSpPr>
          <p:spPr>
            <a:xfrm flipH="false" flipV="false" rot="0">
              <a:off x="0" y="2118403"/>
              <a:ext cx="6249760" cy="6249760"/>
            </a:xfrm>
            <a:custGeom>
              <a:avLst/>
              <a:gdLst/>
              <a:ahLst/>
              <a:cxnLst/>
              <a:rect r="r" b="b" t="t" l="l"/>
              <a:pathLst>
                <a:path h="6249760" w="6249760">
                  <a:moveTo>
                    <a:pt x="0" y="0"/>
                  </a:moveTo>
                  <a:lnTo>
                    <a:pt x="6249760" y="0"/>
                  </a:lnTo>
                  <a:lnTo>
                    <a:pt x="6249760" y="6249760"/>
                  </a:lnTo>
                  <a:lnTo>
                    <a:pt x="0" y="62497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0" id="10"/>
            <p:cNvGrpSpPr/>
            <p:nvPr/>
          </p:nvGrpSpPr>
          <p:grpSpPr>
            <a:xfrm rot="0">
              <a:off x="3060624" y="0"/>
              <a:ext cx="2780146" cy="278014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12" id="12"/>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grpSp>
        <p:nvGrpSpPr>
          <p:cNvPr name="Group 13" id="13"/>
          <p:cNvGrpSpPr/>
          <p:nvPr/>
        </p:nvGrpSpPr>
        <p:grpSpPr>
          <a:xfrm rot="0">
            <a:off x="13470214" y="-6847473"/>
            <a:ext cx="8637895" cy="9627472"/>
            <a:chOff x="0" y="0"/>
            <a:chExt cx="11517193" cy="12836629"/>
          </a:xfrm>
        </p:grpSpPr>
        <p:sp>
          <p:nvSpPr>
            <p:cNvPr name="Freeform 14" id="14"/>
            <p:cNvSpPr/>
            <p:nvPr/>
          </p:nvSpPr>
          <p:spPr>
            <a:xfrm flipH="false" flipV="false" rot="0">
              <a:off x="1416356" y="6586869"/>
              <a:ext cx="6249760" cy="6249760"/>
            </a:xfrm>
            <a:custGeom>
              <a:avLst/>
              <a:gdLst/>
              <a:ahLst/>
              <a:cxnLst/>
              <a:rect r="r" b="b" t="t" l="l"/>
              <a:pathLst>
                <a:path h="6249760" w="6249760">
                  <a:moveTo>
                    <a:pt x="0" y="0"/>
                  </a:moveTo>
                  <a:lnTo>
                    <a:pt x="6249759" y="0"/>
                  </a:lnTo>
                  <a:lnTo>
                    <a:pt x="6249759" y="6249760"/>
                  </a:lnTo>
                  <a:lnTo>
                    <a:pt x="0" y="62497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5" id="15"/>
            <p:cNvGrpSpPr/>
            <p:nvPr/>
          </p:nvGrpSpPr>
          <p:grpSpPr>
            <a:xfrm rot="0">
              <a:off x="0" y="0"/>
              <a:ext cx="11517193" cy="1151719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17" id="17"/>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sp>
        <p:nvSpPr>
          <p:cNvPr name="TextBox 18" id="18"/>
          <p:cNvSpPr txBox="true"/>
          <p:nvPr/>
        </p:nvSpPr>
        <p:spPr>
          <a:xfrm rot="0">
            <a:off x="2102514" y="9874250"/>
            <a:ext cx="12044708" cy="412750"/>
          </a:xfrm>
          <a:prstGeom prst="rect">
            <a:avLst/>
          </a:prstGeom>
        </p:spPr>
        <p:txBody>
          <a:bodyPr anchor="t" rtlCol="false" tIns="0" lIns="0" bIns="0" rIns="0">
            <a:spAutoFit/>
          </a:bodyPr>
          <a:lstStyle/>
          <a:p>
            <a:pPr>
              <a:lnSpc>
                <a:spcPts val="3499"/>
              </a:lnSpc>
            </a:pPr>
            <a:r>
              <a:rPr lang="en-US" sz="2499">
                <a:solidFill>
                  <a:srgbClr val="397D5A"/>
                </a:solidFill>
                <a:latin typeface="Libre Baskerville"/>
              </a:rPr>
              <a:t>Name : Manjiri Naik           Roll No. : 21102B0008           Class : CMPN-B</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0FFF5544B327E4696DBC432501EF536" ma:contentTypeVersion="3" ma:contentTypeDescription="Create a new document." ma:contentTypeScope="" ma:versionID="229465c0be6da13136094eeedf001fd3">
  <xsd:schema xmlns:xsd="http://www.w3.org/2001/XMLSchema" xmlns:xs="http://www.w3.org/2001/XMLSchema" xmlns:p="http://schemas.microsoft.com/office/2006/metadata/properties" xmlns:ns2="ec333221-26f2-4903-9eb8-d22159498df7" targetNamespace="http://schemas.microsoft.com/office/2006/metadata/properties" ma:root="true" ma:fieldsID="5865c6dfc5836266179016c3e3c0ee85" ns2:_="">
    <xsd:import namespace="ec333221-26f2-4903-9eb8-d22159498df7"/>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333221-26f2-4903-9eb8-d22159498df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CB51EC2-5CEB-4E06-97FD-F7BE3783CE0E}"/>
</file>

<file path=customXml/itemProps2.xml><?xml version="1.0" encoding="utf-8"?>
<ds:datastoreItem xmlns:ds="http://schemas.openxmlformats.org/officeDocument/2006/customXml" ds:itemID="{ECF59A31-207A-4A94-B968-F3BE301742A8}"/>
</file>

<file path=customXml/itemProps3.xml><?xml version="1.0" encoding="utf-8"?>
<ds:datastoreItem xmlns:ds="http://schemas.openxmlformats.org/officeDocument/2006/customXml" ds:itemID="{C69173EF-2BC4-4F85-91BA-4D36BA17A1A1}"/>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DWM Project PPT</dc:title>
  <cp:revision>1</cp:revision>
  <dcterms:created xsi:type="dcterms:W3CDTF">2006-08-16T00:00:00Z</dcterms:created>
  <dcterms:modified xsi:type="dcterms:W3CDTF">2011-08-01T06:04:30Z</dcterms:modified>
  <dc:identifier>DAFwIgMk_hw</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0x010100F0FFF5544B327E4696DBC432501EF536</vt:lpwstr>
  </property>
</Properties>
</file>